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218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226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1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206.xml"/>
  <Override ContentType="application/vnd.openxmlformats-officedocument.presentationml.slideLayout+xml" PartName="/ppt/slideLayouts/slideLayout223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210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21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17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2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20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1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220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203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224.xml"/>
  <Override ContentType="application/vnd.openxmlformats-officedocument.presentationml.slideLayout+xml" PartName="/ppt/slideLayouts/slideLayout207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216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20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221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204.xml"/>
  <Override ContentType="application/vnd.openxmlformats-officedocument.presentationml.slideLayout+xml" PartName="/ppt/slideLayouts/slideLayout212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215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09.xml"/>
  <Override ContentType="application/vnd.openxmlformats-officedocument.presentationml.slideLayout+xml" PartName="/ppt/slideLayouts/slideLayout227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205.xml"/>
  <Override ContentType="application/vnd.openxmlformats-officedocument.presentationml.slideLayout+xml" PartName="/ppt/slideLayouts/slideLayout222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211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9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theme+xml" PartName="/ppt/theme/theme8.xml"/>
  <Override ContentType="application/vnd.openxmlformats-officedocument.theme+xml" PartName="/ppt/theme/theme10.xml"/>
  <Override ContentType="application/vnd.openxmlformats-officedocument.theme+xml" PartName="/ppt/theme/theme9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75" r:id="rId4"/>
    <p:sldMasterId id="2147483876" r:id="rId5"/>
    <p:sldMasterId id="2147483877" r:id="rId6"/>
    <p:sldMasterId id="2147483878" r:id="rId7"/>
    <p:sldMasterId id="2147483879" r:id="rId8"/>
    <p:sldMasterId id="2147483880" r:id="rId9"/>
    <p:sldMasterId id="2147483881" r:id="rId10"/>
    <p:sldMasterId id="2147483882" r:id="rId11"/>
    <p:sldMasterId id="2147483883" r:id="rId12"/>
  </p:sldMasterIdLst>
  <p:notesMasterIdLst>
    <p:notesMasterId r:id="rId13"/>
  </p:notes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</p:sldIdLst>
  <p:sldSz cy="5143500" cx="9144000"/>
  <p:notesSz cx="6858000" cy="9144000"/>
  <p:embeddedFontLst>
    <p:embeddedFont>
      <p:font typeface="Nunito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Lexend Deca ExtraLight"/>
      <p:regular r:id="rId30"/>
      <p:bold r:id="rId31"/>
    </p:embeddedFont>
    <p:embeddedFont>
      <p:font typeface="Lexend Deca"/>
      <p:regular r:id="rId32"/>
      <p:bold r:id="rId33"/>
    </p:embeddedFont>
    <p:embeddedFont>
      <p:font typeface="Barlow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7.xml"/><Relationship Id="rId22" Type="http://schemas.openxmlformats.org/officeDocument/2006/relationships/font" Target="fonts/Nunito-regular.fntdata"/><Relationship Id="rId21" Type="http://schemas.openxmlformats.org/officeDocument/2006/relationships/slide" Target="slides/slide8.xml"/><Relationship Id="rId24" Type="http://schemas.openxmlformats.org/officeDocument/2006/relationships/font" Target="fonts/Nunito-italic.fntdata"/><Relationship Id="rId23" Type="http://schemas.openxmlformats.org/officeDocument/2006/relationships/font" Target="fonts/Nunito-bold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26" Type="http://schemas.openxmlformats.org/officeDocument/2006/relationships/font" Target="fonts/Lato-regular.fntdata"/><Relationship Id="rId25" Type="http://schemas.openxmlformats.org/officeDocument/2006/relationships/font" Target="fonts/Nunito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Lato-boldItalic.fntdata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font" Target="fonts/LexendDecaExtraLight-bold.fntdata"/><Relationship Id="rId30" Type="http://schemas.openxmlformats.org/officeDocument/2006/relationships/font" Target="fonts/LexendDecaExtraLight-regular.fntdata"/><Relationship Id="rId11" Type="http://schemas.openxmlformats.org/officeDocument/2006/relationships/slideMaster" Target="slideMasters/slideMaster8.xml"/><Relationship Id="rId33" Type="http://schemas.openxmlformats.org/officeDocument/2006/relationships/font" Target="fonts/LexendDeca-bold.fntdata"/><Relationship Id="rId10" Type="http://schemas.openxmlformats.org/officeDocument/2006/relationships/slideMaster" Target="slideMasters/slideMaster7.xml"/><Relationship Id="rId32" Type="http://schemas.openxmlformats.org/officeDocument/2006/relationships/font" Target="fonts/LexendDeca-regular.fntdata"/><Relationship Id="rId13" Type="http://schemas.openxmlformats.org/officeDocument/2006/relationships/notesMaster" Target="notesMasters/notesMaster1.xml"/><Relationship Id="rId35" Type="http://schemas.openxmlformats.org/officeDocument/2006/relationships/font" Target="fonts/Barlow-bold.fntdata"/><Relationship Id="rId12" Type="http://schemas.openxmlformats.org/officeDocument/2006/relationships/slideMaster" Target="slideMasters/slideMaster9.xml"/><Relationship Id="rId34" Type="http://schemas.openxmlformats.org/officeDocument/2006/relationships/font" Target="fonts/Barlow-regular.fntdata"/><Relationship Id="rId15" Type="http://schemas.openxmlformats.org/officeDocument/2006/relationships/slide" Target="slides/slide2.xml"/><Relationship Id="rId37" Type="http://schemas.openxmlformats.org/officeDocument/2006/relationships/font" Target="fonts/Barlow-boldItalic.fntdata"/><Relationship Id="rId14" Type="http://schemas.openxmlformats.org/officeDocument/2006/relationships/slide" Target="slides/slide1.xml"/><Relationship Id="rId36" Type="http://schemas.openxmlformats.org/officeDocument/2006/relationships/font" Target="fonts/Barlow-italic.fntdata"/><Relationship Id="rId17" Type="http://schemas.openxmlformats.org/officeDocument/2006/relationships/slide" Target="slides/slide4.xml"/><Relationship Id="rId16" Type="http://schemas.openxmlformats.org/officeDocument/2006/relationships/slide" Target="slides/slide3.xml"/><Relationship Id="rId19" Type="http://schemas.openxmlformats.org/officeDocument/2006/relationships/slide" Target="slides/slide6.xml"/><Relationship Id="rId1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g22a13046d54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2" name="Google Shape;1612;g22a13046d54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g22a13046d54_0_8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0" name="Google Shape;1620;g22a13046d54_0_8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g22a13046d54_0_1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8" name="Google Shape;1628;g22a13046d54_0_1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g22a13046d54_0_1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" name="Google Shape;1636;g22a13046d54_0_1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22a13046d54_0_20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22a13046d54_0_20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6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g22a13046d54_0_2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8" name="Google Shape;1648;g22a13046d54_0_2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2a13046d54_0_28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2a13046d54_0_28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g22a13046d54_0_3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1" name="Google Shape;1671;g22a13046d54_0_3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pn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3.png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2.png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1.png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6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png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.png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png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4.png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5.png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8.png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4.png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.png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9.png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3.png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.png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8.png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2.png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1.png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0.png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.png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8.png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.png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4.png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5.png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8.png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4.png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2.png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8.png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9.png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.png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8.png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2.png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1.png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6.png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3.png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8.png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.png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14.png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5.png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8.png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2.png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8.png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9.png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13.png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1.png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8.png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12.png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11.png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6.png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10.png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3.png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1.png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4.png"/></Relationships>
</file>

<file path=ppt/slideLayouts/_rels/slideLayout2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5.png"/></Relationships>
</file>

<file path=ppt/slideLayouts/_rels/slideLayout2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8.png"/></Relationships>
</file>

<file path=ppt/slideLayouts/_rels/slideLayout2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4.png"/></Relationships>
</file>

<file path=ppt/slideLayouts/_rels/slideLayout2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2.png"/></Relationships>
</file>

<file path=ppt/slideLayouts/_rels/slideLayout2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8.png"/></Relationships>
</file>

<file path=ppt/slideLayouts/_rels/slideLayout2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9.png"/></Relationships>
</file>

<file path=ppt/slideLayouts/_rels/slideLayout2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3.png"/></Relationships>
</file>

<file path=ppt/slideLayouts/_rels/slideLayout2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.png"/></Relationships>
</file>

<file path=ppt/slideLayouts/_rels/slideLayout2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8.png"/></Relationships>
</file>

<file path=ppt/slideLayouts/_rels/slideLayout2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2.png"/></Relationships>
</file>

<file path=ppt/slideLayouts/_rels/slideLayout2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6.png"/></Relationships>
</file>

<file path=ppt/slideLayouts/_rels/slideLayout2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0.png"/></Relationships>
</file>

<file path=ppt/slideLayouts/_rels/slideLayout2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3.png"/></Relationships>
</file>

<file path=ppt/slideLayouts/_rels/slideLayout2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8.png"/></Relationships>
</file>

<file path=ppt/slideLayouts/_rels/slideLayout2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3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2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0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4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.png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png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4.png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05"/>
          <p:cNvSpPr txBox="1"/>
          <p:nvPr>
            <p:ph idx="1" type="subTitle"/>
          </p:nvPr>
        </p:nvSpPr>
        <p:spPr>
          <a:xfrm>
            <a:off x="4036225" y="2853775"/>
            <a:ext cx="44640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683" name="Google Shape;683;p105"/>
          <p:cNvSpPr txBox="1"/>
          <p:nvPr>
            <p:ph type="title"/>
          </p:nvPr>
        </p:nvSpPr>
        <p:spPr>
          <a:xfrm>
            <a:off x="4036329" y="1708125"/>
            <a:ext cx="4464000" cy="10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06"/>
          <p:cNvSpPr txBox="1"/>
          <p:nvPr>
            <p:ph type="title"/>
          </p:nvPr>
        </p:nvSpPr>
        <p:spPr>
          <a:xfrm>
            <a:off x="720000" y="2848300"/>
            <a:ext cx="4051800" cy="10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07"/>
          <p:cNvSpPr txBox="1"/>
          <p:nvPr>
            <p:ph hasCustomPrompt="1" type="title"/>
          </p:nvPr>
        </p:nvSpPr>
        <p:spPr>
          <a:xfrm>
            <a:off x="1284000" y="1693100"/>
            <a:ext cx="6576000" cy="20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88" name="Google Shape;688;p107"/>
          <p:cNvSpPr txBox="1"/>
          <p:nvPr>
            <p:ph idx="1" type="subTitle"/>
          </p:nvPr>
        </p:nvSpPr>
        <p:spPr>
          <a:xfrm>
            <a:off x="1284000" y="3708575"/>
            <a:ext cx="6576000" cy="3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9" name="Google Shape;689;p10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0" name="Google Shape;690;p107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10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2" name="Google Shape;692;p10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5" name="Google Shape;695;p109"/>
          <p:cNvPicPr preferRelativeResize="0"/>
          <p:nvPr/>
        </p:nvPicPr>
        <p:blipFill rotWithShape="1">
          <a:blip r:embed="rId2">
            <a:alphaModFix/>
          </a:blip>
          <a:srcRect b="23338" l="0" r="0" t="52050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696" name="Google Shape;696;p10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109"/>
          <p:cNvSpPr txBox="1"/>
          <p:nvPr>
            <p:ph type="title"/>
          </p:nvPr>
        </p:nvSpPr>
        <p:spPr>
          <a:xfrm>
            <a:off x="183030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8" name="Google Shape;698;p109"/>
          <p:cNvSpPr txBox="1"/>
          <p:nvPr>
            <p:ph idx="1" type="subTitle"/>
          </p:nvPr>
        </p:nvSpPr>
        <p:spPr>
          <a:xfrm>
            <a:off x="1830300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109"/>
          <p:cNvSpPr txBox="1"/>
          <p:nvPr>
            <p:ph idx="2" type="title"/>
          </p:nvPr>
        </p:nvSpPr>
        <p:spPr>
          <a:xfrm>
            <a:off x="575985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0" name="Google Shape;700;p109"/>
          <p:cNvSpPr txBox="1"/>
          <p:nvPr>
            <p:ph idx="3" type="subTitle"/>
          </p:nvPr>
        </p:nvSpPr>
        <p:spPr>
          <a:xfrm>
            <a:off x="5759852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1" name="Google Shape;701;p109"/>
          <p:cNvSpPr txBox="1"/>
          <p:nvPr>
            <p:ph idx="4" type="title"/>
          </p:nvPr>
        </p:nvSpPr>
        <p:spPr>
          <a:xfrm>
            <a:off x="183030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2" name="Google Shape;702;p109"/>
          <p:cNvSpPr txBox="1"/>
          <p:nvPr>
            <p:ph idx="5" type="subTitle"/>
          </p:nvPr>
        </p:nvSpPr>
        <p:spPr>
          <a:xfrm>
            <a:off x="1830300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3" name="Google Shape;703;p109"/>
          <p:cNvSpPr txBox="1"/>
          <p:nvPr>
            <p:ph idx="6" type="title"/>
          </p:nvPr>
        </p:nvSpPr>
        <p:spPr>
          <a:xfrm>
            <a:off x="575985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4" name="Google Shape;704;p109"/>
          <p:cNvSpPr txBox="1"/>
          <p:nvPr>
            <p:ph idx="7" type="subTitle"/>
          </p:nvPr>
        </p:nvSpPr>
        <p:spPr>
          <a:xfrm>
            <a:off x="5759852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109"/>
          <p:cNvSpPr txBox="1"/>
          <p:nvPr>
            <p:ph hasCustomPrompt="1" idx="8" type="title"/>
          </p:nvPr>
        </p:nvSpPr>
        <p:spPr>
          <a:xfrm>
            <a:off x="720000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6" name="Google Shape;706;p109"/>
          <p:cNvSpPr txBox="1"/>
          <p:nvPr>
            <p:ph hasCustomPrompt="1" idx="9" type="title"/>
          </p:nvPr>
        </p:nvSpPr>
        <p:spPr>
          <a:xfrm>
            <a:off x="720000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7" name="Google Shape;707;p109"/>
          <p:cNvSpPr txBox="1"/>
          <p:nvPr>
            <p:ph hasCustomPrompt="1" idx="13" type="title"/>
          </p:nvPr>
        </p:nvSpPr>
        <p:spPr>
          <a:xfrm>
            <a:off x="4646375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8" name="Google Shape;708;p109"/>
          <p:cNvSpPr txBox="1"/>
          <p:nvPr>
            <p:ph hasCustomPrompt="1" idx="14" type="title"/>
          </p:nvPr>
        </p:nvSpPr>
        <p:spPr>
          <a:xfrm>
            <a:off x="4646375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9" name="Google Shape;709;p109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710" name="Google Shape;710;p10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Google Shape;712;p110"/>
          <p:cNvPicPr preferRelativeResize="0"/>
          <p:nvPr/>
        </p:nvPicPr>
        <p:blipFill rotWithShape="1">
          <a:blip r:embed="rId2">
            <a:alphaModFix/>
          </a:blip>
          <a:srcRect b="29830" l="0" r="17736" t="24376"/>
          <a:stretch/>
        </p:blipFill>
        <p:spPr>
          <a:xfrm>
            <a:off x="0" y="0"/>
            <a:ext cx="9144000" cy="3393276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110"/>
          <p:cNvSpPr/>
          <p:nvPr/>
        </p:nvSpPr>
        <p:spPr>
          <a:xfrm>
            <a:off x="0" y="0"/>
            <a:ext cx="9144000" cy="3393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110"/>
          <p:cNvSpPr txBox="1"/>
          <p:nvPr>
            <p:ph type="title"/>
          </p:nvPr>
        </p:nvSpPr>
        <p:spPr>
          <a:xfrm>
            <a:off x="720000" y="3687438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15" name="Google Shape;715;p110"/>
          <p:cNvSpPr txBox="1"/>
          <p:nvPr>
            <p:ph idx="1" type="subTitle"/>
          </p:nvPr>
        </p:nvSpPr>
        <p:spPr>
          <a:xfrm>
            <a:off x="720000" y="1559475"/>
            <a:ext cx="5852100" cy="15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16" name="Google Shape;716;p11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1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19" name="Google Shape;719;p111"/>
          <p:cNvSpPr txBox="1"/>
          <p:nvPr>
            <p:ph idx="2" type="title"/>
          </p:nvPr>
        </p:nvSpPr>
        <p:spPr>
          <a:xfrm>
            <a:off x="134650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20" name="Google Shape;720;p111"/>
          <p:cNvSpPr txBox="1"/>
          <p:nvPr>
            <p:ph idx="1" type="subTitle"/>
          </p:nvPr>
        </p:nvSpPr>
        <p:spPr>
          <a:xfrm>
            <a:off x="1346489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11"/>
          <p:cNvSpPr txBox="1"/>
          <p:nvPr>
            <p:ph idx="3" type="title"/>
          </p:nvPr>
        </p:nvSpPr>
        <p:spPr>
          <a:xfrm>
            <a:off x="364919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22" name="Google Shape;722;p111"/>
          <p:cNvSpPr txBox="1"/>
          <p:nvPr>
            <p:ph idx="4" type="subTitle"/>
          </p:nvPr>
        </p:nvSpPr>
        <p:spPr>
          <a:xfrm>
            <a:off x="3649221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3" name="Google Shape;723;p111"/>
          <p:cNvSpPr txBox="1"/>
          <p:nvPr>
            <p:ph idx="5" type="title"/>
          </p:nvPr>
        </p:nvSpPr>
        <p:spPr>
          <a:xfrm>
            <a:off x="1346500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24" name="Google Shape;724;p111"/>
          <p:cNvSpPr txBox="1"/>
          <p:nvPr>
            <p:ph idx="6" type="subTitle"/>
          </p:nvPr>
        </p:nvSpPr>
        <p:spPr>
          <a:xfrm>
            <a:off x="1346489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111"/>
          <p:cNvSpPr txBox="1"/>
          <p:nvPr>
            <p:ph idx="7" type="title"/>
          </p:nvPr>
        </p:nvSpPr>
        <p:spPr>
          <a:xfrm>
            <a:off x="3649221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26" name="Google Shape;726;p111"/>
          <p:cNvSpPr txBox="1"/>
          <p:nvPr>
            <p:ph idx="8" type="subTitle"/>
          </p:nvPr>
        </p:nvSpPr>
        <p:spPr>
          <a:xfrm>
            <a:off x="3649221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7" name="Google Shape;727;p111"/>
          <p:cNvSpPr txBox="1"/>
          <p:nvPr>
            <p:ph idx="9" type="title"/>
          </p:nvPr>
        </p:nvSpPr>
        <p:spPr>
          <a:xfrm>
            <a:off x="5951881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28" name="Google Shape;728;p111"/>
          <p:cNvSpPr txBox="1"/>
          <p:nvPr>
            <p:ph idx="13" type="subTitle"/>
          </p:nvPr>
        </p:nvSpPr>
        <p:spPr>
          <a:xfrm>
            <a:off x="5951885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9" name="Google Shape;729;p111"/>
          <p:cNvSpPr txBox="1"/>
          <p:nvPr>
            <p:ph idx="14" type="title"/>
          </p:nvPr>
        </p:nvSpPr>
        <p:spPr>
          <a:xfrm>
            <a:off x="5951875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30" name="Google Shape;730;p111"/>
          <p:cNvSpPr txBox="1"/>
          <p:nvPr>
            <p:ph idx="15" type="subTitle"/>
          </p:nvPr>
        </p:nvSpPr>
        <p:spPr>
          <a:xfrm>
            <a:off x="5951978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31" name="Google Shape;731;p11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3" name="Google Shape;733;p112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112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112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36" name="Google Shape;736;p112"/>
          <p:cNvSpPr txBox="1"/>
          <p:nvPr>
            <p:ph idx="2" type="title"/>
          </p:nvPr>
        </p:nvSpPr>
        <p:spPr>
          <a:xfrm>
            <a:off x="720000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37" name="Google Shape;737;p112"/>
          <p:cNvSpPr txBox="1"/>
          <p:nvPr>
            <p:ph idx="1" type="subTitle"/>
          </p:nvPr>
        </p:nvSpPr>
        <p:spPr>
          <a:xfrm>
            <a:off x="720000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12"/>
          <p:cNvSpPr txBox="1"/>
          <p:nvPr>
            <p:ph idx="3" type="title"/>
          </p:nvPr>
        </p:nvSpPr>
        <p:spPr>
          <a:xfrm>
            <a:off x="3362778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39" name="Google Shape;739;p112"/>
          <p:cNvSpPr txBox="1"/>
          <p:nvPr>
            <p:ph idx="4" type="subTitle"/>
          </p:nvPr>
        </p:nvSpPr>
        <p:spPr>
          <a:xfrm>
            <a:off x="3362777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0" name="Google Shape;740;p112"/>
          <p:cNvSpPr txBox="1"/>
          <p:nvPr>
            <p:ph idx="5" type="title"/>
          </p:nvPr>
        </p:nvSpPr>
        <p:spPr>
          <a:xfrm>
            <a:off x="720000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1" name="Google Shape;741;p112"/>
          <p:cNvSpPr txBox="1"/>
          <p:nvPr>
            <p:ph idx="6" type="subTitle"/>
          </p:nvPr>
        </p:nvSpPr>
        <p:spPr>
          <a:xfrm>
            <a:off x="720000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2" name="Google Shape;742;p112"/>
          <p:cNvSpPr txBox="1"/>
          <p:nvPr>
            <p:ph idx="7" type="title"/>
          </p:nvPr>
        </p:nvSpPr>
        <p:spPr>
          <a:xfrm>
            <a:off x="3362778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3" name="Google Shape;743;p112"/>
          <p:cNvSpPr txBox="1"/>
          <p:nvPr>
            <p:ph idx="8" type="subTitle"/>
          </p:nvPr>
        </p:nvSpPr>
        <p:spPr>
          <a:xfrm>
            <a:off x="3362777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44" name="Google Shape;744;p11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_1"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13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47" name="Google Shape;747;p113"/>
          <p:cNvSpPr txBox="1"/>
          <p:nvPr>
            <p:ph idx="2" type="title"/>
          </p:nvPr>
        </p:nvSpPr>
        <p:spPr>
          <a:xfrm>
            <a:off x="1038800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8" name="Google Shape;748;p113"/>
          <p:cNvSpPr txBox="1"/>
          <p:nvPr>
            <p:ph idx="1" type="subTitle"/>
          </p:nvPr>
        </p:nvSpPr>
        <p:spPr>
          <a:xfrm>
            <a:off x="1038800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113"/>
          <p:cNvSpPr txBox="1"/>
          <p:nvPr>
            <p:ph idx="3" type="title"/>
          </p:nvPr>
        </p:nvSpPr>
        <p:spPr>
          <a:xfrm>
            <a:off x="3585518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50" name="Google Shape;750;p113"/>
          <p:cNvSpPr txBox="1"/>
          <p:nvPr>
            <p:ph idx="4" type="subTitle"/>
          </p:nvPr>
        </p:nvSpPr>
        <p:spPr>
          <a:xfrm>
            <a:off x="3585518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113"/>
          <p:cNvSpPr txBox="1"/>
          <p:nvPr>
            <p:ph idx="5" type="title"/>
          </p:nvPr>
        </p:nvSpPr>
        <p:spPr>
          <a:xfrm>
            <a:off x="6132252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52" name="Google Shape;752;p113"/>
          <p:cNvSpPr txBox="1"/>
          <p:nvPr>
            <p:ph idx="6" type="subTitle"/>
          </p:nvPr>
        </p:nvSpPr>
        <p:spPr>
          <a:xfrm>
            <a:off x="6132253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53" name="Google Shape;753;p11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_1_1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14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6" name="Google Shape;756;p114"/>
          <p:cNvPicPr preferRelativeResize="0"/>
          <p:nvPr/>
        </p:nvPicPr>
        <p:blipFill rotWithShape="1">
          <a:blip r:embed="rId2">
            <a:alphaModFix/>
          </a:blip>
          <a:srcRect b="13418" l="0" r="0" t="57417"/>
          <a:stretch/>
        </p:blipFill>
        <p:spPr>
          <a:xfrm flipH="1"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114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114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9" name="Google Shape;759;p114"/>
          <p:cNvSpPr txBox="1"/>
          <p:nvPr>
            <p:ph idx="2" type="title"/>
          </p:nvPr>
        </p:nvSpPr>
        <p:spPr>
          <a:xfrm>
            <a:off x="720000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0" name="Google Shape;760;p114"/>
          <p:cNvSpPr txBox="1"/>
          <p:nvPr>
            <p:ph idx="1" type="subTitle"/>
          </p:nvPr>
        </p:nvSpPr>
        <p:spPr>
          <a:xfrm>
            <a:off x="72000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1" name="Google Shape;761;p114"/>
          <p:cNvSpPr txBox="1"/>
          <p:nvPr>
            <p:ph idx="3" type="title"/>
          </p:nvPr>
        </p:nvSpPr>
        <p:spPr>
          <a:xfrm>
            <a:off x="3340264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2" name="Google Shape;762;p114"/>
          <p:cNvSpPr txBox="1"/>
          <p:nvPr>
            <p:ph idx="4" type="subTitle"/>
          </p:nvPr>
        </p:nvSpPr>
        <p:spPr>
          <a:xfrm>
            <a:off x="3340264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114"/>
          <p:cNvSpPr txBox="1"/>
          <p:nvPr>
            <p:ph idx="5" type="title"/>
          </p:nvPr>
        </p:nvSpPr>
        <p:spPr>
          <a:xfrm>
            <a:off x="5960549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4" name="Google Shape;764;p114"/>
          <p:cNvSpPr txBox="1"/>
          <p:nvPr>
            <p:ph idx="6" type="subTitle"/>
          </p:nvPr>
        </p:nvSpPr>
        <p:spPr>
          <a:xfrm>
            <a:off x="596055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65" name="Google Shape;765;p11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7" name="Google Shape;767;p115"/>
          <p:cNvPicPr preferRelativeResize="0"/>
          <p:nvPr/>
        </p:nvPicPr>
        <p:blipFill rotWithShape="1">
          <a:blip r:embed="rId2">
            <a:alphaModFix/>
          </a:blip>
          <a:srcRect b="0" l="15929" r="41807" t="0"/>
          <a:stretch/>
        </p:blipFill>
        <p:spPr>
          <a:xfrm>
            <a:off x="50" y="0"/>
            <a:ext cx="3260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p115"/>
          <p:cNvSpPr/>
          <p:nvPr/>
        </p:nvSpPr>
        <p:spPr>
          <a:xfrm>
            <a:off x="0" y="0"/>
            <a:ext cx="32607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115"/>
          <p:cNvSpPr txBox="1"/>
          <p:nvPr>
            <p:ph type="title"/>
          </p:nvPr>
        </p:nvSpPr>
        <p:spPr>
          <a:xfrm>
            <a:off x="3791975" y="1458825"/>
            <a:ext cx="46320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70" name="Google Shape;770;p115"/>
          <p:cNvSpPr txBox="1"/>
          <p:nvPr>
            <p:ph hasCustomPrompt="1" idx="2" type="title"/>
          </p:nvPr>
        </p:nvSpPr>
        <p:spPr>
          <a:xfrm>
            <a:off x="7331706" y="446150"/>
            <a:ext cx="10923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1" name="Google Shape;771;p115"/>
          <p:cNvSpPr txBox="1"/>
          <p:nvPr>
            <p:ph idx="1" type="subTitle"/>
          </p:nvPr>
        </p:nvSpPr>
        <p:spPr>
          <a:xfrm>
            <a:off x="5239778" y="3374325"/>
            <a:ext cx="3184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72" name="Google Shape;772;p11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116"/>
          <p:cNvSpPr txBox="1"/>
          <p:nvPr>
            <p:ph hasCustomPrompt="1" type="title"/>
          </p:nvPr>
        </p:nvSpPr>
        <p:spPr>
          <a:xfrm>
            <a:off x="861600" y="810825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5" name="Google Shape;775;p116"/>
          <p:cNvSpPr txBox="1"/>
          <p:nvPr>
            <p:ph idx="1" type="subTitle"/>
          </p:nvPr>
        </p:nvSpPr>
        <p:spPr>
          <a:xfrm>
            <a:off x="861600" y="1452129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116"/>
          <p:cNvSpPr txBox="1"/>
          <p:nvPr>
            <p:ph hasCustomPrompt="1" idx="2" type="title"/>
          </p:nvPr>
        </p:nvSpPr>
        <p:spPr>
          <a:xfrm>
            <a:off x="861600" y="2005364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7" name="Google Shape;777;p116"/>
          <p:cNvSpPr txBox="1"/>
          <p:nvPr>
            <p:ph idx="3" type="subTitle"/>
          </p:nvPr>
        </p:nvSpPr>
        <p:spPr>
          <a:xfrm>
            <a:off x="861600" y="2643426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8" name="Google Shape;778;p116"/>
          <p:cNvSpPr txBox="1"/>
          <p:nvPr>
            <p:ph hasCustomPrompt="1" idx="4" type="title"/>
          </p:nvPr>
        </p:nvSpPr>
        <p:spPr>
          <a:xfrm>
            <a:off x="861600" y="3199902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9" name="Google Shape;779;p116"/>
          <p:cNvSpPr txBox="1"/>
          <p:nvPr>
            <p:ph idx="5" type="subTitle"/>
          </p:nvPr>
        </p:nvSpPr>
        <p:spPr>
          <a:xfrm>
            <a:off x="861600" y="3834724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780" name="Google Shape;780;p116"/>
          <p:cNvPicPr preferRelativeResize="0"/>
          <p:nvPr/>
        </p:nvPicPr>
        <p:blipFill rotWithShape="1">
          <a:blip r:embed="rId2">
            <a:alphaModFix/>
          </a:blip>
          <a:srcRect b="0" l="11624" r="52004" t="10378"/>
          <a:stretch/>
        </p:blipFill>
        <p:spPr>
          <a:xfrm>
            <a:off x="605460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1" name="Google Shape;781;p116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2" name="Google Shape;782;p11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2"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4" name="Google Shape;784;p117"/>
          <p:cNvPicPr preferRelativeResize="0"/>
          <p:nvPr/>
        </p:nvPicPr>
        <p:blipFill rotWithShape="1">
          <a:blip r:embed="rId2">
            <a:alphaModFix/>
          </a:blip>
          <a:srcRect b="0" l="58015" r="1400" t="0"/>
          <a:stretch/>
        </p:blipFill>
        <p:spPr>
          <a:xfrm>
            <a:off x="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5" name="Google Shape;785;p117"/>
          <p:cNvSpPr/>
          <p:nvPr/>
        </p:nvSpPr>
        <p:spPr>
          <a:xfrm>
            <a:off x="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1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7" name="Google Shape;787;p117"/>
          <p:cNvSpPr txBox="1"/>
          <p:nvPr>
            <p:ph idx="2" type="title"/>
          </p:nvPr>
        </p:nvSpPr>
        <p:spPr>
          <a:xfrm>
            <a:off x="3664825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8" name="Google Shape;788;p117"/>
          <p:cNvSpPr txBox="1"/>
          <p:nvPr>
            <p:ph idx="3" type="title"/>
          </p:nvPr>
        </p:nvSpPr>
        <p:spPr>
          <a:xfrm>
            <a:off x="6259800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9" name="Google Shape;789;p117"/>
          <p:cNvSpPr txBox="1"/>
          <p:nvPr>
            <p:ph idx="1" type="subTitle"/>
          </p:nvPr>
        </p:nvSpPr>
        <p:spPr>
          <a:xfrm>
            <a:off x="625980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90" name="Google Shape;790;p117"/>
          <p:cNvSpPr txBox="1"/>
          <p:nvPr>
            <p:ph idx="4" type="subTitle"/>
          </p:nvPr>
        </p:nvSpPr>
        <p:spPr>
          <a:xfrm>
            <a:off x="366497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791" name="Google Shape;791;p11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1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118"/>
          <p:cNvSpPr txBox="1"/>
          <p:nvPr>
            <p:ph idx="1" type="body"/>
          </p:nvPr>
        </p:nvSpPr>
        <p:spPr>
          <a:xfrm>
            <a:off x="7200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94" name="Google Shape;794;p118"/>
          <p:cNvSpPr txBox="1"/>
          <p:nvPr>
            <p:ph idx="2" type="subTitle"/>
          </p:nvPr>
        </p:nvSpPr>
        <p:spPr>
          <a:xfrm>
            <a:off x="720000" y="1180875"/>
            <a:ext cx="7704000" cy="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5" name="Google Shape;795;p118"/>
          <p:cNvSpPr txBox="1"/>
          <p:nvPr>
            <p:ph idx="3" type="body"/>
          </p:nvPr>
        </p:nvSpPr>
        <p:spPr>
          <a:xfrm>
            <a:off x="45933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796" name="Google Shape;796;p1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797" name="Google Shape;797;p11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SECTION_TITLE_AND_DESCRIPTION_1"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119"/>
          <p:cNvSpPr txBox="1"/>
          <p:nvPr>
            <p:ph idx="1" type="subTitle"/>
          </p:nvPr>
        </p:nvSpPr>
        <p:spPr>
          <a:xfrm>
            <a:off x="4321775" y="2346675"/>
            <a:ext cx="4102200" cy="12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800" name="Google Shape;800;p119"/>
          <p:cNvSpPr txBox="1"/>
          <p:nvPr>
            <p:ph type="title"/>
          </p:nvPr>
        </p:nvSpPr>
        <p:spPr>
          <a:xfrm>
            <a:off x="4321800" y="1561950"/>
            <a:ext cx="41022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cxnSp>
        <p:nvCxnSpPr>
          <p:cNvPr id="801" name="Google Shape;801;p119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2" name="Google Shape;802;p11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4" name="Google Shape;804;p120"/>
          <p:cNvPicPr preferRelativeResize="0"/>
          <p:nvPr/>
        </p:nvPicPr>
        <p:blipFill rotWithShape="1">
          <a:blip r:embed="rId2">
            <a:alphaModFix/>
          </a:blip>
          <a:srcRect b="0" l="29961" r="29961" t="0"/>
          <a:stretch/>
        </p:blipFill>
        <p:spPr>
          <a:xfrm>
            <a:off x="6054600" y="0"/>
            <a:ext cx="3089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5" name="Google Shape;805;p120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1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807" name="Google Shape;807;p12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AND_TWO_COLUMNS_1_1_1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0" name="Google Shape;810;p121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1" name="Google Shape;811;p121"/>
          <p:cNvPicPr preferRelativeResize="0"/>
          <p:nvPr/>
        </p:nvPicPr>
        <p:blipFill rotWithShape="1">
          <a:blip r:embed="rId2">
            <a:alphaModFix/>
          </a:blip>
          <a:srcRect b="0" l="0" r="0" t="75409"/>
          <a:stretch/>
        </p:blipFill>
        <p:spPr>
          <a:xfrm>
            <a:off x="0" y="3649275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812" name="Google Shape;812;p121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3" name="Google Shape;813;p12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_2_1"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5" name="Google Shape;815;p122"/>
          <p:cNvPicPr preferRelativeResize="0"/>
          <p:nvPr/>
        </p:nvPicPr>
        <p:blipFill rotWithShape="1">
          <a:blip r:embed="rId2">
            <a:alphaModFix/>
          </a:blip>
          <a:srcRect b="0" l="6594" r="0" t="22239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1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122"/>
          <p:cNvSpPr txBox="1"/>
          <p:nvPr>
            <p:ph type="title"/>
          </p:nvPr>
        </p:nvSpPr>
        <p:spPr>
          <a:xfrm>
            <a:off x="720000" y="639700"/>
            <a:ext cx="49857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18" name="Google Shape;818;p122"/>
          <p:cNvSpPr txBox="1"/>
          <p:nvPr>
            <p:ph idx="1" type="subTitle"/>
          </p:nvPr>
        </p:nvSpPr>
        <p:spPr>
          <a:xfrm>
            <a:off x="720000" y="1605450"/>
            <a:ext cx="41934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22"/>
          <p:cNvSpPr txBox="1"/>
          <p:nvPr/>
        </p:nvSpPr>
        <p:spPr>
          <a:xfrm>
            <a:off x="720000" y="3280175"/>
            <a:ext cx="45156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CREDITS: This presentation 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template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was created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 </a:t>
            </a:r>
            <a:endParaRPr b="1"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820" name="Google Shape;820;p12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12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3" name="Google Shape;823;p123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824" name="Google Shape;824;p12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5" name="Google Shape;825;p12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7" name="Google Shape;827;p124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Google Shape;828;p124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9" name="Google Shape;829;p12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4"/>
          <p:cNvPicPr preferRelativeResize="0"/>
          <p:nvPr/>
        </p:nvPicPr>
        <p:blipFill rotWithShape="1">
          <a:blip r:embed="rId2">
            <a:alphaModFix/>
          </a:blip>
          <a:srcRect b="4121" l="0" r="0" t="1160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 txBox="1"/>
          <p:nvPr>
            <p:ph type="ctrTitle"/>
          </p:nvPr>
        </p:nvSpPr>
        <p:spPr>
          <a:xfrm>
            <a:off x="720000" y="1487600"/>
            <a:ext cx="5687100" cy="18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720000" y="3484893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58" name="Google Shape;58;p1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4" name="Google Shape;834;p126"/>
          <p:cNvPicPr preferRelativeResize="0"/>
          <p:nvPr/>
        </p:nvPicPr>
        <p:blipFill rotWithShape="1">
          <a:blip r:embed="rId2">
            <a:alphaModFix/>
          </a:blip>
          <a:srcRect b="4121" l="0" r="0" t="1160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35" name="Google Shape;835;p1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126"/>
          <p:cNvSpPr txBox="1"/>
          <p:nvPr>
            <p:ph type="ctrTitle"/>
          </p:nvPr>
        </p:nvSpPr>
        <p:spPr>
          <a:xfrm>
            <a:off x="720000" y="1487600"/>
            <a:ext cx="5687100" cy="18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37" name="Google Shape;837;p126"/>
          <p:cNvSpPr txBox="1"/>
          <p:nvPr>
            <p:ph idx="1" type="subTitle"/>
          </p:nvPr>
        </p:nvSpPr>
        <p:spPr>
          <a:xfrm>
            <a:off x="720000" y="3484893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838" name="Google Shape;838;p12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127"/>
          <p:cNvSpPr txBox="1"/>
          <p:nvPr>
            <p:ph type="title"/>
          </p:nvPr>
        </p:nvSpPr>
        <p:spPr>
          <a:xfrm>
            <a:off x="720000" y="1458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41" name="Google Shape;841;p127"/>
          <p:cNvSpPr txBox="1"/>
          <p:nvPr>
            <p:ph hasCustomPrompt="1" idx="2" type="title"/>
          </p:nvPr>
        </p:nvSpPr>
        <p:spPr>
          <a:xfrm>
            <a:off x="720000" y="4461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42" name="Google Shape;842;p127"/>
          <p:cNvSpPr txBox="1"/>
          <p:nvPr>
            <p:ph idx="1" type="subTitle"/>
          </p:nvPr>
        </p:nvSpPr>
        <p:spPr>
          <a:xfrm>
            <a:off x="720000" y="3374325"/>
            <a:ext cx="3081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843" name="Google Shape;843;p127"/>
          <p:cNvPicPr preferRelativeResize="0"/>
          <p:nvPr/>
        </p:nvPicPr>
        <p:blipFill rotWithShape="1">
          <a:blip r:embed="rId2">
            <a:alphaModFix/>
          </a:blip>
          <a:srcRect b="0" l="14738" r="31664" t="0"/>
          <a:stretch/>
        </p:blipFill>
        <p:spPr>
          <a:xfrm>
            <a:off x="5012525" y="0"/>
            <a:ext cx="4131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4" name="Google Shape;844;p127"/>
          <p:cNvSpPr/>
          <p:nvPr/>
        </p:nvSpPr>
        <p:spPr>
          <a:xfrm>
            <a:off x="5012525" y="0"/>
            <a:ext cx="41316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45" name="Google Shape;845;p12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1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8" name="Google Shape;848;p128"/>
          <p:cNvSpPr txBox="1"/>
          <p:nvPr>
            <p:ph idx="1" type="body"/>
          </p:nvPr>
        </p:nvSpPr>
        <p:spPr>
          <a:xfrm>
            <a:off x="720000" y="1045375"/>
            <a:ext cx="7704000" cy="3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150"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cxnSp>
        <p:nvCxnSpPr>
          <p:cNvPr id="849" name="Google Shape;849;p12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12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2" name="Google Shape;852;p129"/>
          <p:cNvPicPr preferRelativeResize="0"/>
          <p:nvPr/>
        </p:nvPicPr>
        <p:blipFill rotWithShape="1">
          <a:blip r:embed="rId2">
            <a:alphaModFix/>
          </a:blip>
          <a:srcRect b="22922" l="0" r="0" t="47913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12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1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55" name="Google Shape;855;p129"/>
          <p:cNvSpPr txBox="1"/>
          <p:nvPr>
            <p:ph idx="2" type="title"/>
          </p:nvPr>
        </p:nvSpPr>
        <p:spPr>
          <a:xfrm>
            <a:off x="720000" y="2649598"/>
            <a:ext cx="27048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56" name="Google Shape;856;p129"/>
          <p:cNvSpPr txBox="1"/>
          <p:nvPr>
            <p:ph idx="3" type="title"/>
          </p:nvPr>
        </p:nvSpPr>
        <p:spPr>
          <a:xfrm>
            <a:off x="4783697" y="2649598"/>
            <a:ext cx="27054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57" name="Google Shape;857;p129"/>
          <p:cNvSpPr txBox="1"/>
          <p:nvPr>
            <p:ph idx="1" type="subTitle"/>
          </p:nvPr>
        </p:nvSpPr>
        <p:spPr>
          <a:xfrm>
            <a:off x="4783697" y="3116182"/>
            <a:ext cx="27054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58" name="Google Shape;858;p129"/>
          <p:cNvSpPr txBox="1"/>
          <p:nvPr>
            <p:ph idx="4" type="subTitle"/>
          </p:nvPr>
        </p:nvSpPr>
        <p:spPr>
          <a:xfrm>
            <a:off x="720170" y="3116182"/>
            <a:ext cx="27048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859" name="Google Shape;859;p12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1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862" name="Google Shape;862;p13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4" name="Google Shape;864;p13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5" name="Google Shape;865;p131"/>
          <p:cNvSpPr txBox="1"/>
          <p:nvPr>
            <p:ph idx="1" type="subTitle"/>
          </p:nvPr>
        </p:nvSpPr>
        <p:spPr>
          <a:xfrm>
            <a:off x="970600" y="2750300"/>
            <a:ext cx="2555700" cy="1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6" name="Google Shape;866;p131"/>
          <p:cNvSpPr txBox="1"/>
          <p:nvPr>
            <p:ph type="title"/>
          </p:nvPr>
        </p:nvSpPr>
        <p:spPr>
          <a:xfrm>
            <a:off x="970600" y="1950975"/>
            <a:ext cx="255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67" name="Google Shape;867;p13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8" name="Google Shape;868;p131"/>
          <p:cNvPicPr preferRelativeResize="0"/>
          <p:nvPr/>
        </p:nvPicPr>
        <p:blipFill rotWithShape="1">
          <a:blip r:embed="rId2">
            <a:alphaModFix/>
          </a:blip>
          <a:srcRect b="55205" l="0" r="0" t="20511"/>
          <a:stretch/>
        </p:blipFill>
        <p:spPr>
          <a:xfrm>
            <a:off x="0" y="0"/>
            <a:ext cx="9143999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869" name="Google Shape;869;p13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1" name="Google Shape;871;p132"/>
          <p:cNvPicPr preferRelativeResize="0"/>
          <p:nvPr/>
        </p:nvPicPr>
        <p:blipFill rotWithShape="1">
          <a:blip r:embed="rId2">
            <a:alphaModFix/>
          </a:blip>
          <a:srcRect b="7848" l="0" r="0" t="7848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72" name="Google Shape;872;p1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132"/>
          <p:cNvSpPr txBox="1"/>
          <p:nvPr>
            <p:ph type="title"/>
          </p:nvPr>
        </p:nvSpPr>
        <p:spPr>
          <a:xfrm>
            <a:off x="720000" y="1359692"/>
            <a:ext cx="6926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874" name="Google Shape;874;p13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5" name="Google Shape;875;p132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33"/>
          <p:cNvSpPr txBox="1"/>
          <p:nvPr>
            <p:ph idx="1" type="subTitle"/>
          </p:nvPr>
        </p:nvSpPr>
        <p:spPr>
          <a:xfrm>
            <a:off x="4036225" y="2853775"/>
            <a:ext cx="44640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878" name="Google Shape;878;p133"/>
          <p:cNvSpPr txBox="1"/>
          <p:nvPr>
            <p:ph type="title"/>
          </p:nvPr>
        </p:nvSpPr>
        <p:spPr>
          <a:xfrm>
            <a:off x="4036329" y="1708125"/>
            <a:ext cx="4464000" cy="10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134"/>
          <p:cNvSpPr txBox="1"/>
          <p:nvPr>
            <p:ph type="title"/>
          </p:nvPr>
        </p:nvSpPr>
        <p:spPr>
          <a:xfrm>
            <a:off x="720000" y="2848300"/>
            <a:ext cx="4051800" cy="10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5"/>
          <p:cNvSpPr txBox="1"/>
          <p:nvPr>
            <p:ph hasCustomPrompt="1" type="title"/>
          </p:nvPr>
        </p:nvSpPr>
        <p:spPr>
          <a:xfrm>
            <a:off x="1284000" y="1693100"/>
            <a:ext cx="6576000" cy="20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83" name="Google Shape;883;p135"/>
          <p:cNvSpPr txBox="1"/>
          <p:nvPr>
            <p:ph idx="1" type="subTitle"/>
          </p:nvPr>
        </p:nvSpPr>
        <p:spPr>
          <a:xfrm>
            <a:off x="1284000" y="3708575"/>
            <a:ext cx="6576000" cy="3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84" name="Google Shape;884;p13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5" name="Google Shape;885;p135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886" name="Google Shape;886;p13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7" name="Google Shape;887;p13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720000" y="1458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 txBox="1"/>
          <p:nvPr>
            <p:ph hasCustomPrompt="1" idx="2" type="title"/>
          </p:nvPr>
        </p:nvSpPr>
        <p:spPr>
          <a:xfrm>
            <a:off x="720000" y="4461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720000" y="3374325"/>
            <a:ext cx="3081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63" name="Google Shape;63;p15"/>
          <p:cNvPicPr preferRelativeResize="0"/>
          <p:nvPr/>
        </p:nvPicPr>
        <p:blipFill rotWithShape="1">
          <a:blip r:embed="rId2">
            <a:alphaModFix/>
          </a:blip>
          <a:srcRect b="0" l="14738" r="31664" t="0"/>
          <a:stretch/>
        </p:blipFill>
        <p:spPr>
          <a:xfrm>
            <a:off x="5012525" y="0"/>
            <a:ext cx="4131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/>
          <p:nvPr/>
        </p:nvSpPr>
        <p:spPr>
          <a:xfrm>
            <a:off x="5012525" y="0"/>
            <a:ext cx="41316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" name="Google Shape;65;p1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" name="Google Shape;890;p137"/>
          <p:cNvPicPr preferRelativeResize="0"/>
          <p:nvPr/>
        </p:nvPicPr>
        <p:blipFill rotWithShape="1">
          <a:blip r:embed="rId2">
            <a:alphaModFix/>
          </a:blip>
          <a:srcRect b="23338" l="0" r="0" t="52050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13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137"/>
          <p:cNvSpPr txBox="1"/>
          <p:nvPr>
            <p:ph type="title"/>
          </p:nvPr>
        </p:nvSpPr>
        <p:spPr>
          <a:xfrm>
            <a:off x="183030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3" name="Google Shape;893;p137"/>
          <p:cNvSpPr txBox="1"/>
          <p:nvPr>
            <p:ph idx="1" type="subTitle"/>
          </p:nvPr>
        </p:nvSpPr>
        <p:spPr>
          <a:xfrm>
            <a:off x="1830300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4" name="Google Shape;894;p137"/>
          <p:cNvSpPr txBox="1"/>
          <p:nvPr>
            <p:ph idx="2" type="title"/>
          </p:nvPr>
        </p:nvSpPr>
        <p:spPr>
          <a:xfrm>
            <a:off x="575985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5" name="Google Shape;895;p137"/>
          <p:cNvSpPr txBox="1"/>
          <p:nvPr>
            <p:ph idx="3" type="subTitle"/>
          </p:nvPr>
        </p:nvSpPr>
        <p:spPr>
          <a:xfrm>
            <a:off x="5759852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6" name="Google Shape;896;p137"/>
          <p:cNvSpPr txBox="1"/>
          <p:nvPr>
            <p:ph idx="4" type="title"/>
          </p:nvPr>
        </p:nvSpPr>
        <p:spPr>
          <a:xfrm>
            <a:off x="183030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7" name="Google Shape;897;p137"/>
          <p:cNvSpPr txBox="1"/>
          <p:nvPr>
            <p:ph idx="5" type="subTitle"/>
          </p:nvPr>
        </p:nvSpPr>
        <p:spPr>
          <a:xfrm>
            <a:off x="1830300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8" name="Google Shape;898;p137"/>
          <p:cNvSpPr txBox="1"/>
          <p:nvPr>
            <p:ph idx="6" type="title"/>
          </p:nvPr>
        </p:nvSpPr>
        <p:spPr>
          <a:xfrm>
            <a:off x="575985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9" name="Google Shape;899;p137"/>
          <p:cNvSpPr txBox="1"/>
          <p:nvPr>
            <p:ph idx="7" type="subTitle"/>
          </p:nvPr>
        </p:nvSpPr>
        <p:spPr>
          <a:xfrm>
            <a:off x="5759852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0" name="Google Shape;900;p137"/>
          <p:cNvSpPr txBox="1"/>
          <p:nvPr>
            <p:ph hasCustomPrompt="1" idx="8" type="title"/>
          </p:nvPr>
        </p:nvSpPr>
        <p:spPr>
          <a:xfrm>
            <a:off x="720000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01" name="Google Shape;901;p137"/>
          <p:cNvSpPr txBox="1"/>
          <p:nvPr>
            <p:ph hasCustomPrompt="1" idx="9" type="title"/>
          </p:nvPr>
        </p:nvSpPr>
        <p:spPr>
          <a:xfrm>
            <a:off x="720000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02" name="Google Shape;902;p137"/>
          <p:cNvSpPr txBox="1"/>
          <p:nvPr>
            <p:ph hasCustomPrompt="1" idx="13" type="title"/>
          </p:nvPr>
        </p:nvSpPr>
        <p:spPr>
          <a:xfrm>
            <a:off x="4646375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03" name="Google Shape;903;p137"/>
          <p:cNvSpPr txBox="1"/>
          <p:nvPr>
            <p:ph hasCustomPrompt="1" idx="14" type="title"/>
          </p:nvPr>
        </p:nvSpPr>
        <p:spPr>
          <a:xfrm>
            <a:off x="4646375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04" name="Google Shape;904;p137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905" name="Google Shape;905;p13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7" name="Google Shape;907;p138"/>
          <p:cNvPicPr preferRelativeResize="0"/>
          <p:nvPr/>
        </p:nvPicPr>
        <p:blipFill rotWithShape="1">
          <a:blip r:embed="rId2">
            <a:alphaModFix/>
          </a:blip>
          <a:srcRect b="29830" l="0" r="17736" t="24376"/>
          <a:stretch/>
        </p:blipFill>
        <p:spPr>
          <a:xfrm>
            <a:off x="0" y="0"/>
            <a:ext cx="9144000" cy="3393276"/>
          </a:xfrm>
          <a:prstGeom prst="rect">
            <a:avLst/>
          </a:prstGeom>
          <a:noFill/>
          <a:ln>
            <a:noFill/>
          </a:ln>
        </p:spPr>
      </p:pic>
      <p:sp>
        <p:nvSpPr>
          <p:cNvPr id="908" name="Google Shape;908;p138"/>
          <p:cNvSpPr/>
          <p:nvPr/>
        </p:nvSpPr>
        <p:spPr>
          <a:xfrm>
            <a:off x="0" y="0"/>
            <a:ext cx="9144000" cy="3393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138"/>
          <p:cNvSpPr txBox="1"/>
          <p:nvPr>
            <p:ph type="title"/>
          </p:nvPr>
        </p:nvSpPr>
        <p:spPr>
          <a:xfrm>
            <a:off x="720000" y="3687438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0" name="Google Shape;910;p138"/>
          <p:cNvSpPr txBox="1"/>
          <p:nvPr>
            <p:ph idx="1" type="subTitle"/>
          </p:nvPr>
        </p:nvSpPr>
        <p:spPr>
          <a:xfrm>
            <a:off x="720000" y="1559475"/>
            <a:ext cx="5852100" cy="15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11" name="Google Shape;911;p13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1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14" name="Google Shape;914;p139"/>
          <p:cNvSpPr txBox="1"/>
          <p:nvPr>
            <p:ph idx="2" type="title"/>
          </p:nvPr>
        </p:nvSpPr>
        <p:spPr>
          <a:xfrm>
            <a:off x="134650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15" name="Google Shape;915;p139"/>
          <p:cNvSpPr txBox="1"/>
          <p:nvPr>
            <p:ph idx="1" type="subTitle"/>
          </p:nvPr>
        </p:nvSpPr>
        <p:spPr>
          <a:xfrm>
            <a:off x="1346489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16" name="Google Shape;916;p139"/>
          <p:cNvSpPr txBox="1"/>
          <p:nvPr>
            <p:ph idx="3" type="title"/>
          </p:nvPr>
        </p:nvSpPr>
        <p:spPr>
          <a:xfrm>
            <a:off x="364919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17" name="Google Shape;917;p139"/>
          <p:cNvSpPr txBox="1"/>
          <p:nvPr>
            <p:ph idx="4" type="subTitle"/>
          </p:nvPr>
        </p:nvSpPr>
        <p:spPr>
          <a:xfrm>
            <a:off x="3649221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18" name="Google Shape;918;p139"/>
          <p:cNvSpPr txBox="1"/>
          <p:nvPr>
            <p:ph idx="5" type="title"/>
          </p:nvPr>
        </p:nvSpPr>
        <p:spPr>
          <a:xfrm>
            <a:off x="1346500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19" name="Google Shape;919;p139"/>
          <p:cNvSpPr txBox="1"/>
          <p:nvPr>
            <p:ph idx="6" type="subTitle"/>
          </p:nvPr>
        </p:nvSpPr>
        <p:spPr>
          <a:xfrm>
            <a:off x="1346489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0" name="Google Shape;920;p139"/>
          <p:cNvSpPr txBox="1"/>
          <p:nvPr>
            <p:ph idx="7" type="title"/>
          </p:nvPr>
        </p:nvSpPr>
        <p:spPr>
          <a:xfrm>
            <a:off x="3649221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21" name="Google Shape;921;p139"/>
          <p:cNvSpPr txBox="1"/>
          <p:nvPr>
            <p:ph idx="8" type="subTitle"/>
          </p:nvPr>
        </p:nvSpPr>
        <p:spPr>
          <a:xfrm>
            <a:off x="3649221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2" name="Google Shape;922;p139"/>
          <p:cNvSpPr txBox="1"/>
          <p:nvPr>
            <p:ph idx="9" type="title"/>
          </p:nvPr>
        </p:nvSpPr>
        <p:spPr>
          <a:xfrm>
            <a:off x="5951881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23" name="Google Shape;923;p139"/>
          <p:cNvSpPr txBox="1"/>
          <p:nvPr>
            <p:ph idx="13" type="subTitle"/>
          </p:nvPr>
        </p:nvSpPr>
        <p:spPr>
          <a:xfrm>
            <a:off x="5951885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4" name="Google Shape;924;p139"/>
          <p:cNvSpPr txBox="1"/>
          <p:nvPr>
            <p:ph idx="14" type="title"/>
          </p:nvPr>
        </p:nvSpPr>
        <p:spPr>
          <a:xfrm>
            <a:off x="5951875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25" name="Google Shape;925;p139"/>
          <p:cNvSpPr txBox="1"/>
          <p:nvPr>
            <p:ph idx="15" type="subTitle"/>
          </p:nvPr>
        </p:nvSpPr>
        <p:spPr>
          <a:xfrm>
            <a:off x="5951978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26" name="Google Shape;926;p13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8" name="Google Shape;928;p140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9" name="Google Shape;929;p140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140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31" name="Google Shape;931;p140"/>
          <p:cNvSpPr txBox="1"/>
          <p:nvPr>
            <p:ph idx="2" type="title"/>
          </p:nvPr>
        </p:nvSpPr>
        <p:spPr>
          <a:xfrm>
            <a:off x="720000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32" name="Google Shape;932;p140"/>
          <p:cNvSpPr txBox="1"/>
          <p:nvPr>
            <p:ph idx="1" type="subTitle"/>
          </p:nvPr>
        </p:nvSpPr>
        <p:spPr>
          <a:xfrm>
            <a:off x="720000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3" name="Google Shape;933;p140"/>
          <p:cNvSpPr txBox="1"/>
          <p:nvPr>
            <p:ph idx="3" type="title"/>
          </p:nvPr>
        </p:nvSpPr>
        <p:spPr>
          <a:xfrm>
            <a:off x="3362778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34" name="Google Shape;934;p140"/>
          <p:cNvSpPr txBox="1"/>
          <p:nvPr>
            <p:ph idx="4" type="subTitle"/>
          </p:nvPr>
        </p:nvSpPr>
        <p:spPr>
          <a:xfrm>
            <a:off x="3362777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5" name="Google Shape;935;p140"/>
          <p:cNvSpPr txBox="1"/>
          <p:nvPr>
            <p:ph idx="5" type="title"/>
          </p:nvPr>
        </p:nvSpPr>
        <p:spPr>
          <a:xfrm>
            <a:off x="720000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36" name="Google Shape;936;p140"/>
          <p:cNvSpPr txBox="1"/>
          <p:nvPr>
            <p:ph idx="6" type="subTitle"/>
          </p:nvPr>
        </p:nvSpPr>
        <p:spPr>
          <a:xfrm>
            <a:off x="720000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7" name="Google Shape;937;p140"/>
          <p:cNvSpPr txBox="1"/>
          <p:nvPr>
            <p:ph idx="7" type="title"/>
          </p:nvPr>
        </p:nvSpPr>
        <p:spPr>
          <a:xfrm>
            <a:off x="3362778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38" name="Google Shape;938;p140"/>
          <p:cNvSpPr txBox="1"/>
          <p:nvPr>
            <p:ph idx="8" type="subTitle"/>
          </p:nvPr>
        </p:nvSpPr>
        <p:spPr>
          <a:xfrm>
            <a:off x="3362777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39" name="Google Shape;939;p14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_1"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141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42" name="Google Shape;942;p141"/>
          <p:cNvSpPr txBox="1"/>
          <p:nvPr>
            <p:ph idx="2" type="title"/>
          </p:nvPr>
        </p:nvSpPr>
        <p:spPr>
          <a:xfrm>
            <a:off x="1038800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43" name="Google Shape;943;p141"/>
          <p:cNvSpPr txBox="1"/>
          <p:nvPr>
            <p:ph idx="1" type="subTitle"/>
          </p:nvPr>
        </p:nvSpPr>
        <p:spPr>
          <a:xfrm>
            <a:off x="1038800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4" name="Google Shape;944;p141"/>
          <p:cNvSpPr txBox="1"/>
          <p:nvPr>
            <p:ph idx="3" type="title"/>
          </p:nvPr>
        </p:nvSpPr>
        <p:spPr>
          <a:xfrm>
            <a:off x="3585518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45" name="Google Shape;945;p141"/>
          <p:cNvSpPr txBox="1"/>
          <p:nvPr>
            <p:ph idx="4" type="subTitle"/>
          </p:nvPr>
        </p:nvSpPr>
        <p:spPr>
          <a:xfrm>
            <a:off x="3585518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6" name="Google Shape;946;p141"/>
          <p:cNvSpPr txBox="1"/>
          <p:nvPr>
            <p:ph idx="5" type="title"/>
          </p:nvPr>
        </p:nvSpPr>
        <p:spPr>
          <a:xfrm>
            <a:off x="6132252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47" name="Google Shape;947;p141"/>
          <p:cNvSpPr txBox="1"/>
          <p:nvPr>
            <p:ph idx="6" type="subTitle"/>
          </p:nvPr>
        </p:nvSpPr>
        <p:spPr>
          <a:xfrm>
            <a:off x="6132253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48" name="Google Shape;948;p14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_1_1"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142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1" name="Google Shape;951;p142"/>
          <p:cNvPicPr preferRelativeResize="0"/>
          <p:nvPr/>
        </p:nvPicPr>
        <p:blipFill rotWithShape="1">
          <a:blip r:embed="rId2">
            <a:alphaModFix/>
          </a:blip>
          <a:srcRect b="13418" l="0" r="0" t="57417"/>
          <a:stretch/>
        </p:blipFill>
        <p:spPr>
          <a:xfrm flipH="1"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952" name="Google Shape;952;p142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142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54" name="Google Shape;954;p142"/>
          <p:cNvSpPr txBox="1"/>
          <p:nvPr>
            <p:ph idx="2" type="title"/>
          </p:nvPr>
        </p:nvSpPr>
        <p:spPr>
          <a:xfrm>
            <a:off x="720000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5" name="Google Shape;955;p142"/>
          <p:cNvSpPr txBox="1"/>
          <p:nvPr>
            <p:ph idx="1" type="subTitle"/>
          </p:nvPr>
        </p:nvSpPr>
        <p:spPr>
          <a:xfrm>
            <a:off x="72000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6" name="Google Shape;956;p142"/>
          <p:cNvSpPr txBox="1"/>
          <p:nvPr>
            <p:ph idx="3" type="title"/>
          </p:nvPr>
        </p:nvSpPr>
        <p:spPr>
          <a:xfrm>
            <a:off x="3340264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7" name="Google Shape;957;p142"/>
          <p:cNvSpPr txBox="1"/>
          <p:nvPr>
            <p:ph idx="4" type="subTitle"/>
          </p:nvPr>
        </p:nvSpPr>
        <p:spPr>
          <a:xfrm>
            <a:off x="3340264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8" name="Google Shape;958;p142"/>
          <p:cNvSpPr txBox="1"/>
          <p:nvPr>
            <p:ph idx="5" type="title"/>
          </p:nvPr>
        </p:nvSpPr>
        <p:spPr>
          <a:xfrm>
            <a:off x="5960549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9" name="Google Shape;959;p142"/>
          <p:cNvSpPr txBox="1"/>
          <p:nvPr>
            <p:ph idx="6" type="subTitle"/>
          </p:nvPr>
        </p:nvSpPr>
        <p:spPr>
          <a:xfrm>
            <a:off x="596055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60" name="Google Shape;960;p14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" name="Google Shape;962;p143"/>
          <p:cNvPicPr preferRelativeResize="0"/>
          <p:nvPr/>
        </p:nvPicPr>
        <p:blipFill rotWithShape="1">
          <a:blip r:embed="rId2">
            <a:alphaModFix/>
          </a:blip>
          <a:srcRect b="0" l="15929" r="41807" t="0"/>
          <a:stretch/>
        </p:blipFill>
        <p:spPr>
          <a:xfrm>
            <a:off x="50" y="0"/>
            <a:ext cx="3260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3" name="Google Shape;963;p143"/>
          <p:cNvSpPr/>
          <p:nvPr/>
        </p:nvSpPr>
        <p:spPr>
          <a:xfrm>
            <a:off x="0" y="0"/>
            <a:ext cx="32607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143"/>
          <p:cNvSpPr txBox="1"/>
          <p:nvPr>
            <p:ph type="title"/>
          </p:nvPr>
        </p:nvSpPr>
        <p:spPr>
          <a:xfrm>
            <a:off x="3791975" y="1458825"/>
            <a:ext cx="46320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65" name="Google Shape;965;p143"/>
          <p:cNvSpPr txBox="1"/>
          <p:nvPr>
            <p:ph hasCustomPrompt="1" idx="2" type="title"/>
          </p:nvPr>
        </p:nvSpPr>
        <p:spPr>
          <a:xfrm>
            <a:off x="7331706" y="446150"/>
            <a:ext cx="10923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66" name="Google Shape;966;p143"/>
          <p:cNvSpPr txBox="1"/>
          <p:nvPr>
            <p:ph idx="1" type="subTitle"/>
          </p:nvPr>
        </p:nvSpPr>
        <p:spPr>
          <a:xfrm>
            <a:off x="5239778" y="3374325"/>
            <a:ext cx="3184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67" name="Google Shape;967;p14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144"/>
          <p:cNvSpPr txBox="1"/>
          <p:nvPr>
            <p:ph hasCustomPrompt="1" type="title"/>
          </p:nvPr>
        </p:nvSpPr>
        <p:spPr>
          <a:xfrm>
            <a:off x="861600" y="810825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70" name="Google Shape;970;p144"/>
          <p:cNvSpPr txBox="1"/>
          <p:nvPr>
            <p:ph idx="1" type="subTitle"/>
          </p:nvPr>
        </p:nvSpPr>
        <p:spPr>
          <a:xfrm>
            <a:off x="861600" y="1452129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71" name="Google Shape;971;p144"/>
          <p:cNvSpPr txBox="1"/>
          <p:nvPr>
            <p:ph hasCustomPrompt="1" idx="2" type="title"/>
          </p:nvPr>
        </p:nvSpPr>
        <p:spPr>
          <a:xfrm>
            <a:off x="861600" y="2005364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72" name="Google Shape;972;p144"/>
          <p:cNvSpPr txBox="1"/>
          <p:nvPr>
            <p:ph idx="3" type="subTitle"/>
          </p:nvPr>
        </p:nvSpPr>
        <p:spPr>
          <a:xfrm>
            <a:off x="861600" y="2643426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73" name="Google Shape;973;p144"/>
          <p:cNvSpPr txBox="1"/>
          <p:nvPr>
            <p:ph hasCustomPrompt="1" idx="4" type="title"/>
          </p:nvPr>
        </p:nvSpPr>
        <p:spPr>
          <a:xfrm>
            <a:off x="861600" y="3199902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74" name="Google Shape;974;p144"/>
          <p:cNvSpPr txBox="1"/>
          <p:nvPr>
            <p:ph idx="5" type="subTitle"/>
          </p:nvPr>
        </p:nvSpPr>
        <p:spPr>
          <a:xfrm>
            <a:off x="861600" y="3834724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975" name="Google Shape;975;p144"/>
          <p:cNvPicPr preferRelativeResize="0"/>
          <p:nvPr/>
        </p:nvPicPr>
        <p:blipFill rotWithShape="1">
          <a:blip r:embed="rId2">
            <a:alphaModFix/>
          </a:blip>
          <a:srcRect b="0" l="11624" r="52004" t="10378"/>
          <a:stretch/>
        </p:blipFill>
        <p:spPr>
          <a:xfrm>
            <a:off x="605460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6" name="Google Shape;976;p144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7" name="Google Shape;977;p14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2"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9" name="Google Shape;979;p145"/>
          <p:cNvPicPr preferRelativeResize="0"/>
          <p:nvPr/>
        </p:nvPicPr>
        <p:blipFill rotWithShape="1">
          <a:blip r:embed="rId2">
            <a:alphaModFix/>
          </a:blip>
          <a:srcRect b="0" l="58015" r="1400" t="0"/>
          <a:stretch/>
        </p:blipFill>
        <p:spPr>
          <a:xfrm>
            <a:off x="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0" name="Google Shape;980;p145"/>
          <p:cNvSpPr/>
          <p:nvPr/>
        </p:nvSpPr>
        <p:spPr>
          <a:xfrm>
            <a:off x="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1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82" name="Google Shape;982;p145"/>
          <p:cNvSpPr txBox="1"/>
          <p:nvPr>
            <p:ph idx="2" type="title"/>
          </p:nvPr>
        </p:nvSpPr>
        <p:spPr>
          <a:xfrm>
            <a:off x="3664825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83" name="Google Shape;983;p145"/>
          <p:cNvSpPr txBox="1"/>
          <p:nvPr>
            <p:ph idx="3" type="title"/>
          </p:nvPr>
        </p:nvSpPr>
        <p:spPr>
          <a:xfrm>
            <a:off x="6259800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84" name="Google Shape;984;p145"/>
          <p:cNvSpPr txBox="1"/>
          <p:nvPr>
            <p:ph idx="1" type="subTitle"/>
          </p:nvPr>
        </p:nvSpPr>
        <p:spPr>
          <a:xfrm>
            <a:off x="625980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85" name="Google Shape;985;p145"/>
          <p:cNvSpPr txBox="1"/>
          <p:nvPr>
            <p:ph idx="4" type="subTitle"/>
          </p:nvPr>
        </p:nvSpPr>
        <p:spPr>
          <a:xfrm>
            <a:off x="366497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986" name="Google Shape;986;p14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720000" y="1045375"/>
            <a:ext cx="7704000" cy="3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150"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cxnSp>
        <p:nvCxnSpPr>
          <p:cNvPr id="69" name="Google Shape;69;p1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1"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146"/>
          <p:cNvSpPr txBox="1"/>
          <p:nvPr>
            <p:ph idx="1" type="body"/>
          </p:nvPr>
        </p:nvSpPr>
        <p:spPr>
          <a:xfrm>
            <a:off x="7200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9" name="Google Shape;989;p146"/>
          <p:cNvSpPr txBox="1"/>
          <p:nvPr>
            <p:ph idx="2" type="subTitle"/>
          </p:nvPr>
        </p:nvSpPr>
        <p:spPr>
          <a:xfrm>
            <a:off x="720000" y="1180875"/>
            <a:ext cx="7704000" cy="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90" name="Google Shape;990;p146"/>
          <p:cNvSpPr txBox="1"/>
          <p:nvPr>
            <p:ph idx="3" type="body"/>
          </p:nvPr>
        </p:nvSpPr>
        <p:spPr>
          <a:xfrm>
            <a:off x="45933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991" name="Google Shape;991;p1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992" name="Google Shape;992;p14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SECTION_TITLE_AND_DESCRIPTION_1"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47"/>
          <p:cNvSpPr txBox="1"/>
          <p:nvPr>
            <p:ph idx="1" type="subTitle"/>
          </p:nvPr>
        </p:nvSpPr>
        <p:spPr>
          <a:xfrm>
            <a:off x="4321775" y="2346675"/>
            <a:ext cx="4102200" cy="12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995" name="Google Shape;995;p147"/>
          <p:cNvSpPr txBox="1"/>
          <p:nvPr>
            <p:ph type="title"/>
          </p:nvPr>
        </p:nvSpPr>
        <p:spPr>
          <a:xfrm>
            <a:off x="4321800" y="1561950"/>
            <a:ext cx="41022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cxnSp>
        <p:nvCxnSpPr>
          <p:cNvPr id="996" name="Google Shape;996;p147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7" name="Google Shape;997;p14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9" name="Google Shape;999;p148"/>
          <p:cNvPicPr preferRelativeResize="0"/>
          <p:nvPr/>
        </p:nvPicPr>
        <p:blipFill rotWithShape="1">
          <a:blip r:embed="rId2">
            <a:alphaModFix/>
          </a:blip>
          <a:srcRect b="0" l="29961" r="29961" t="0"/>
          <a:stretch/>
        </p:blipFill>
        <p:spPr>
          <a:xfrm>
            <a:off x="6054600" y="0"/>
            <a:ext cx="3089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0" name="Google Shape;1000;p148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1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002" name="Google Shape;1002;p14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AND_TWO_COLUMNS_1_1_1"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1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05" name="Google Shape;1005;p149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6" name="Google Shape;1006;p149"/>
          <p:cNvPicPr preferRelativeResize="0"/>
          <p:nvPr/>
        </p:nvPicPr>
        <p:blipFill rotWithShape="1">
          <a:blip r:embed="rId2">
            <a:alphaModFix/>
          </a:blip>
          <a:srcRect b="0" l="0" r="0" t="75409"/>
          <a:stretch/>
        </p:blipFill>
        <p:spPr>
          <a:xfrm>
            <a:off x="0" y="3649275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7" name="Google Shape;1007;p149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08" name="Google Shape;1008;p14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_2_1"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0" name="Google Shape;1010;p150"/>
          <p:cNvPicPr preferRelativeResize="0"/>
          <p:nvPr/>
        </p:nvPicPr>
        <p:blipFill rotWithShape="1">
          <a:blip r:embed="rId2">
            <a:alphaModFix/>
          </a:blip>
          <a:srcRect b="0" l="6594" r="0" t="22239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1" name="Google Shape;1011;p15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150"/>
          <p:cNvSpPr txBox="1"/>
          <p:nvPr>
            <p:ph type="title"/>
          </p:nvPr>
        </p:nvSpPr>
        <p:spPr>
          <a:xfrm>
            <a:off x="720000" y="639700"/>
            <a:ext cx="49857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013" name="Google Shape;1013;p150"/>
          <p:cNvSpPr txBox="1"/>
          <p:nvPr>
            <p:ph idx="1" type="subTitle"/>
          </p:nvPr>
        </p:nvSpPr>
        <p:spPr>
          <a:xfrm>
            <a:off x="720000" y="1605450"/>
            <a:ext cx="41934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4" name="Google Shape;1014;p150"/>
          <p:cNvSpPr txBox="1"/>
          <p:nvPr/>
        </p:nvSpPr>
        <p:spPr>
          <a:xfrm>
            <a:off x="720000" y="3280175"/>
            <a:ext cx="45156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CREDITS: This presentation 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template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was created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 </a:t>
            </a:r>
            <a:endParaRPr b="1"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015" name="Google Shape;1015;p15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15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8" name="Google Shape;1018;p151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15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0" name="Google Shape;1020;p15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2" name="Google Shape;1022;p152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3" name="Google Shape;1023;p152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4" name="Google Shape;1024;p15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154"/>
          <p:cNvPicPr preferRelativeResize="0"/>
          <p:nvPr/>
        </p:nvPicPr>
        <p:blipFill rotWithShape="1">
          <a:blip r:embed="rId2">
            <a:alphaModFix/>
          </a:blip>
          <a:srcRect b="4121" l="0" r="0" t="1160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15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54"/>
          <p:cNvSpPr txBox="1"/>
          <p:nvPr>
            <p:ph type="ctrTitle"/>
          </p:nvPr>
        </p:nvSpPr>
        <p:spPr>
          <a:xfrm>
            <a:off x="720000" y="1487600"/>
            <a:ext cx="5687100" cy="18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32" name="Google Shape;1032;p154"/>
          <p:cNvSpPr txBox="1"/>
          <p:nvPr>
            <p:ph idx="1" type="subTitle"/>
          </p:nvPr>
        </p:nvSpPr>
        <p:spPr>
          <a:xfrm>
            <a:off x="720000" y="3484893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033" name="Google Shape;1033;p15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55"/>
          <p:cNvSpPr txBox="1"/>
          <p:nvPr>
            <p:ph type="title"/>
          </p:nvPr>
        </p:nvSpPr>
        <p:spPr>
          <a:xfrm>
            <a:off x="720000" y="1458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36" name="Google Shape;1036;p155"/>
          <p:cNvSpPr txBox="1"/>
          <p:nvPr>
            <p:ph hasCustomPrompt="1" idx="2" type="title"/>
          </p:nvPr>
        </p:nvSpPr>
        <p:spPr>
          <a:xfrm>
            <a:off x="720000" y="4461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37" name="Google Shape;1037;p155"/>
          <p:cNvSpPr txBox="1"/>
          <p:nvPr>
            <p:ph idx="1" type="subTitle"/>
          </p:nvPr>
        </p:nvSpPr>
        <p:spPr>
          <a:xfrm>
            <a:off x="720000" y="3374325"/>
            <a:ext cx="3081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38" name="Google Shape;1038;p155"/>
          <p:cNvPicPr preferRelativeResize="0"/>
          <p:nvPr/>
        </p:nvPicPr>
        <p:blipFill rotWithShape="1">
          <a:blip r:embed="rId2">
            <a:alphaModFix/>
          </a:blip>
          <a:srcRect b="0" l="14738" r="31664" t="0"/>
          <a:stretch/>
        </p:blipFill>
        <p:spPr>
          <a:xfrm>
            <a:off x="5012525" y="0"/>
            <a:ext cx="4131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9" name="Google Shape;1039;p155"/>
          <p:cNvSpPr/>
          <p:nvPr/>
        </p:nvSpPr>
        <p:spPr>
          <a:xfrm>
            <a:off x="5012525" y="0"/>
            <a:ext cx="41316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0" name="Google Shape;1040;p15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15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43" name="Google Shape;1043;p156"/>
          <p:cNvSpPr txBox="1"/>
          <p:nvPr>
            <p:ph idx="1" type="body"/>
          </p:nvPr>
        </p:nvSpPr>
        <p:spPr>
          <a:xfrm>
            <a:off x="720000" y="1045375"/>
            <a:ext cx="7704000" cy="3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150"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cxnSp>
        <p:nvCxnSpPr>
          <p:cNvPr id="1044" name="Google Shape;1044;p15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7"/>
          <p:cNvPicPr preferRelativeResize="0"/>
          <p:nvPr/>
        </p:nvPicPr>
        <p:blipFill rotWithShape="1">
          <a:blip r:embed="rId2">
            <a:alphaModFix/>
          </a:blip>
          <a:srcRect b="22922" l="0" r="0" t="47913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2" type="title"/>
          </p:nvPr>
        </p:nvSpPr>
        <p:spPr>
          <a:xfrm>
            <a:off x="720000" y="2649598"/>
            <a:ext cx="27048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3" type="title"/>
          </p:nvPr>
        </p:nvSpPr>
        <p:spPr>
          <a:xfrm>
            <a:off x="4783697" y="2649598"/>
            <a:ext cx="27054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4783697" y="3116182"/>
            <a:ext cx="27054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8" name="Google Shape;78;p17"/>
          <p:cNvSpPr txBox="1"/>
          <p:nvPr>
            <p:ph idx="4" type="subTitle"/>
          </p:nvPr>
        </p:nvSpPr>
        <p:spPr>
          <a:xfrm>
            <a:off x="720170" y="3116182"/>
            <a:ext cx="27048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79" name="Google Shape;79;p1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15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7" name="Google Shape;1047;p157"/>
          <p:cNvPicPr preferRelativeResize="0"/>
          <p:nvPr/>
        </p:nvPicPr>
        <p:blipFill rotWithShape="1">
          <a:blip r:embed="rId2">
            <a:alphaModFix/>
          </a:blip>
          <a:srcRect b="22922" l="0" r="0" t="47913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" name="Google Shape;1048;p15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5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50" name="Google Shape;1050;p157"/>
          <p:cNvSpPr txBox="1"/>
          <p:nvPr>
            <p:ph idx="2" type="title"/>
          </p:nvPr>
        </p:nvSpPr>
        <p:spPr>
          <a:xfrm>
            <a:off x="720000" y="2649598"/>
            <a:ext cx="27048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51" name="Google Shape;1051;p157"/>
          <p:cNvSpPr txBox="1"/>
          <p:nvPr>
            <p:ph idx="3" type="title"/>
          </p:nvPr>
        </p:nvSpPr>
        <p:spPr>
          <a:xfrm>
            <a:off x="4783697" y="2649598"/>
            <a:ext cx="27054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52" name="Google Shape;1052;p157"/>
          <p:cNvSpPr txBox="1"/>
          <p:nvPr>
            <p:ph idx="1" type="subTitle"/>
          </p:nvPr>
        </p:nvSpPr>
        <p:spPr>
          <a:xfrm>
            <a:off x="4783697" y="3116182"/>
            <a:ext cx="27054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53" name="Google Shape;1053;p157"/>
          <p:cNvSpPr txBox="1"/>
          <p:nvPr>
            <p:ph idx="4" type="subTitle"/>
          </p:nvPr>
        </p:nvSpPr>
        <p:spPr>
          <a:xfrm>
            <a:off x="720170" y="3116182"/>
            <a:ext cx="27048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054" name="Google Shape;1054;p15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1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057" name="Google Shape;1057;p15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9" name="Google Shape;1059;p15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0" name="Google Shape;1060;p159"/>
          <p:cNvSpPr txBox="1"/>
          <p:nvPr>
            <p:ph idx="1" type="subTitle"/>
          </p:nvPr>
        </p:nvSpPr>
        <p:spPr>
          <a:xfrm>
            <a:off x="970600" y="2750300"/>
            <a:ext cx="2555700" cy="1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61" name="Google Shape;1061;p159"/>
          <p:cNvSpPr txBox="1"/>
          <p:nvPr>
            <p:ph type="title"/>
          </p:nvPr>
        </p:nvSpPr>
        <p:spPr>
          <a:xfrm>
            <a:off x="970600" y="1950975"/>
            <a:ext cx="255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62" name="Google Shape;1062;p15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3" name="Google Shape;1063;p159"/>
          <p:cNvPicPr preferRelativeResize="0"/>
          <p:nvPr/>
        </p:nvPicPr>
        <p:blipFill rotWithShape="1">
          <a:blip r:embed="rId2">
            <a:alphaModFix/>
          </a:blip>
          <a:srcRect b="55205" l="0" r="0" t="20511"/>
          <a:stretch/>
        </p:blipFill>
        <p:spPr>
          <a:xfrm>
            <a:off x="0" y="0"/>
            <a:ext cx="9143999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4" name="Google Shape;1064;p15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6" name="Google Shape;1066;p160"/>
          <p:cNvPicPr preferRelativeResize="0"/>
          <p:nvPr/>
        </p:nvPicPr>
        <p:blipFill rotWithShape="1">
          <a:blip r:embed="rId2">
            <a:alphaModFix/>
          </a:blip>
          <a:srcRect b="7848" l="0" r="0" t="7848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67" name="Google Shape;1067;p16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60"/>
          <p:cNvSpPr txBox="1"/>
          <p:nvPr>
            <p:ph type="title"/>
          </p:nvPr>
        </p:nvSpPr>
        <p:spPr>
          <a:xfrm>
            <a:off x="720000" y="1359692"/>
            <a:ext cx="6926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069" name="Google Shape;1069;p16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0" name="Google Shape;1070;p160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61"/>
          <p:cNvSpPr txBox="1"/>
          <p:nvPr>
            <p:ph idx="1" type="subTitle"/>
          </p:nvPr>
        </p:nvSpPr>
        <p:spPr>
          <a:xfrm>
            <a:off x="4036225" y="2853775"/>
            <a:ext cx="44640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1073" name="Google Shape;1073;p161"/>
          <p:cNvSpPr txBox="1"/>
          <p:nvPr>
            <p:ph type="title"/>
          </p:nvPr>
        </p:nvSpPr>
        <p:spPr>
          <a:xfrm>
            <a:off x="4036329" y="1708125"/>
            <a:ext cx="4464000" cy="10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62"/>
          <p:cNvSpPr txBox="1"/>
          <p:nvPr>
            <p:ph type="title"/>
          </p:nvPr>
        </p:nvSpPr>
        <p:spPr>
          <a:xfrm>
            <a:off x="720000" y="2848300"/>
            <a:ext cx="4051800" cy="10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163"/>
          <p:cNvSpPr txBox="1"/>
          <p:nvPr>
            <p:ph hasCustomPrompt="1" type="title"/>
          </p:nvPr>
        </p:nvSpPr>
        <p:spPr>
          <a:xfrm>
            <a:off x="1284000" y="1693100"/>
            <a:ext cx="6576000" cy="20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78" name="Google Shape;1078;p163"/>
          <p:cNvSpPr txBox="1"/>
          <p:nvPr>
            <p:ph idx="1" type="subTitle"/>
          </p:nvPr>
        </p:nvSpPr>
        <p:spPr>
          <a:xfrm>
            <a:off x="1284000" y="3708575"/>
            <a:ext cx="6576000" cy="3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79" name="Google Shape;1079;p16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0" name="Google Shape;1080;p163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1" name="Google Shape;1081;p16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2" name="Google Shape;1082;p16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165"/>
          <p:cNvPicPr preferRelativeResize="0"/>
          <p:nvPr/>
        </p:nvPicPr>
        <p:blipFill rotWithShape="1">
          <a:blip r:embed="rId2">
            <a:alphaModFix/>
          </a:blip>
          <a:srcRect b="23338" l="0" r="0" t="52050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16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65"/>
          <p:cNvSpPr txBox="1"/>
          <p:nvPr>
            <p:ph type="title"/>
          </p:nvPr>
        </p:nvSpPr>
        <p:spPr>
          <a:xfrm>
            <a:off x="183030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8" name="Google Shape;1088;p165"/>
          <p:cNvSpPr txBox="1"/>
          <p:nvPr>
            <p:ph idx="1" type="subTitle"/>
          </p:nvPr>
        </p:nvSpPr>
        <p:spPr>
          <a:xfrm>
            <a:off x="1830300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89" name="Google Shape;1089;p165"/>
          <p:cNvSpPr txBox="1"/>
          <p:nvPr>
            <p:ph idx="2" type="title"/>
          </p:nvPr>
        </p:nvSpPr>
        <p:spPr>
          <a:xfrm>
            <a:off x="575985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0" name="Google Shape;1090;p165"/>
          <p:cNvSpPr txBox="1"/>
          <p:nvPr>
            <p:ph idx="3" type="subTitle"/>
          </p:nvPr>
        </p:nvSpPr>
        <p:spPr>
          <a:xfrm>
            <a:off x="5759852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1" name="Google Shape;1091;p165"/>
          <p:cNvSpPr txBox="1"/>
          <p:nvPr>
            <p:ph idx="4" type="title"/>
          </p:nvPr>
        </p:nvSpPr>
        <p:spPr>
          <a:xfrm>
            <a:off x="183030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2" name="Google Shape;1092;p165"/>
          <p:cNvSpPr txBox="1"/>
          <p:nvPr>
            <p:ph idx="5" type="subTitle"/>
          </p:nvPr>
        </p:nvSpPr>
        <p:spPr>
          <a:xfrm>
            <a:off x="1830300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3" name="Google Shape;1093;p165"/>
          <p:cNvSpPr txBox="1"/>
          <p:nvPr>
            <p:ph idx="6" type="title"/>
          </p:nvPr>
        </p:nvSpPr>
        <p:spPr>
          <a:xfrm>
            <a:off x="575985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4" name="Google Shape;1094;p165"/>
          <p:cNvSpPr txBox="1"/>
          <p:nvPr>
            <p:ph idx="7" type="subTitle"/>
          </p:nvPr>
        </p:nvSpPr>
        <p:spPr>
          <a:xfrm>
            <a:off x="5759852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5" name="Google Shape;1095;p165"/>
          <p:cNvSpPr txBox="1"/>
          <p:nvPr>
            <p:ph hasCustomPrompt="1" idx="8" type="title"/>
          </p:nvPr>
        </p:nvSpPr>
        <p:spPr>
          <a:xfrm>
            <a:off x="720000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96" name="Google Shape;1096;p165"/>
          <p:cNvSpPr txBox="1"/>
          <p:nvPr>
            <p:ph hasCustomPrompt="1" idx="9" type="title"/>
          </p:nvPr>
        </p:nvSpPr>
        <p:spPr>
          <a:xfrm>
            <a:off x="720000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97" name="Google Shape;1097;p165"/>
          <p:cNvSpPr txBox="1"/>
          <p:nvPr>
            <p:ph hasCustomPrompt="1" idx="13" type="title"/>
          </p:nvPr>
        </p:nvSpPr>
        <p:spPr>
          <a:xfrm>
            <a:off x="4646375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98" name="Google Shape;1098;p165"/>
          <p:cNvSpPr txBox="1"/>
          <p:nvPr>
            <p:ph hasCustomPrompt="1" idx="14" type="title"/>
          </p:nvPr>
        </p:nvSpPr>
        <p:spPr>
          <a:xfrm>
            <a:off x="4646375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99" name="Google Shape;1099;p165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100" name="Google Shape;1100;p16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2" name="Google Shape;1102;p166"/>
          <p:cNvPicPr preferRelativeResize="0"/>
          <p:nvPr/>
        </p:nvPicPr>
        <p:blipFill rotWithShape="1">
          <a:blip r:embed="rId2">
            <a:alphaModFix/>
          </a:blip>
          <a:srcRect b="29830" l="0" r="17736" t="24376"/>
          <a:stretch/>
        </p:blipFill>
        <p:spPr>
          <a:xfrm>
            <a:off x="0" y="0"/>
            <a:ext cx="9144000" cy="33932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3" name="Google Shape;1103;p166"/>
          <p:cNvSpPr/>
          <p:nvPr/>
        </p:nvSpPr>
        <p:spPr>
          <a:xfrm>
            <a:off x="0" y="0"/>
            <a:ext cx="9144000" cy="3393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166"/>
          <p:cNvSpPr txBox="1"/>
          <p:nvPr>
            <p:ph type="title"/>
          </p:nvPr>
        </p:nvSpPr>
        <p:spPr>
          <a:xfrm>
            <a:off x="720000" y="3687438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5" name="Google Shape;1105;p166"/>
          <p:cNvSpPr txBox="1"/>
          <p:nvPr>
            <p:ph idx="1" type="subTitle"/>
          </p:nvPr>
        </p:nvSpPr>
        <p:spPr>
          <a:xfrm>
            <a:off x="720000" y="1559475"/>
            <a:ext cx="5852100" cy="15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06" name="Google Shape;1106;p16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82" name="Google Shape;82;p1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16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09" name="Google Shape;1109;p167"/>
          <p:cNvSpPr txBox="1"/>
          <p:nvPr>
            <p:ph idx="2" type="title"/>
          </p:nvPr>
        </p:nvSpPr>
        <p:spPr>
          <a:xfrm>
            <a:off x="134650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0" name="Google Shape;1110;p167"/>
          <p:cNvSpPr txBox="1"/>
          <p:nvPr>
            <p:ph idx="1" type="subTitle"/>
          </p:nvPr>
        </p:nvSpPr>
        <p:spPr>
          <a:xfrm>
            <a:off x="1346489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1" name="Google Shape;1111;p167"/>
          <p:cNvSpPr txBox="1"/>
          <p:nvPr>
            <p:ph idx="3" type="title"/>
          </p:nvPr>
        </p:nvSpPr>
        <p:spPr>
          <a:xfrm>
            <a:off x="364919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2" name="Google Shape;1112;p167"/>
          <p:cNvSpPr txBox="1"/>
          <p:nvPr>
            <p:ph idx="4" type="subTitle"/>
          </p:nvPr>
        </p:nvSpPr>
        <p:spPr>
          <a:xfrm>
            <a:off x="3649221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3" name="Google Shape;1113;p167"/>
          <p:cNvSpPr txBox="1"/>
          <p:nvPr>
            <p:ph idx="5" type="title"/>
          </p:nvPr>
        </p:nvSpPr>
        <p:spPr>
          <a:xfrm>
            <a:off x="1346500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4" name="Google Shape;1114;p167"/>
          <p:cNvSpPr txBox="1"/>
          <p:nvPr>
            <p:ph idx="6" type="subTitle"/>
          </p:nvPr>
        </p:nvSpPr>
        <p:spPr>
          <a:xfrm>
            <a:off x="1346489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5" name="Google Shape;1115;p167"/>
          <p:cNvSpPr txBox="1"/>
          <p:nvPr>
            <p:ph idx="7" type="title"/>
          </p:nvPr>
        </p:nvSpPr>
        <p:spPr>
          <a:xfrm>
            <a:off x="3649221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6" name="Google Shape;1116;p167"/>
          <p:cNvSpPr txBox="1"/>
          <p:nvPr>
            <p:ph idx="8" type="subTitle"/>
          </p:nvPr>
        </p:nvSpPr>
        <p:spPr>
          <a:xfrm>
            <a:off x="3649221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7" name="Google Shape;1117;p167"/>
          <p:cNvSpPr txBox="1"/>
          <p:nvPr>
            <p:ph idx="9" type="title"/>
          </p:nvPr>
        </p:nvSpPr>
        <p:spPr>
          <a:xfrm>
            <a:off x="5951881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8" name="Google Shape;1118;p167"/>
          <p:cNvSpPr txBox="1"/>
          <p:nvPr>
            <p:ph idx="13" type="subTitle"/>
          </p:nvPr>
        </p:nvSpPr>
        <p:spPr>
          <a:xfrm>
            <a:off x="5951885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9" name="Google Shape;1119;p167"/>
          <p:cNvSpPr txBox="1"/>
          <p:nvPr>
            <p:ph idx="14" type="title"/>
          </p:nvPr>
        </p:nvSpPr>
        <p:spPr>
          <a:xfrm>
            <a:off x="5951875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20" name="Google Shape;1120;p167"/>
          <p:cNvSpPr txBox="1"/>
          <p:nvPr>
            <p:ph idx="15" type="subTitle"/>
          </p:nvPr>
        </p:nvSpPr>
        <p:spPr>
          <a:xfrm>
            <a:off x="5951978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21" name="Google Shape;1121;p16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3" name="Google Shape;1123;p168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4" name="Google Shape;1124;p168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168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26" name="Google Shape;1126;p168"/>
          <p:cNvSpPr txBox="1"/>
          <p:nvPr>
            <p:ph idx="2" type="title"/>
          </p:nvPr>
        </p:nvSpPr>
        <p:spPr>
          <a:xfrm>
            <a:off x="720000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27" name="Google Shape;1127;p168"/>
          <p:cNvSpPr txBox="1"/>
          <p:nvPr>
            <p:ph idx="1" type="subTitle"/>
          </p:nvPr>
        </p:nvSpPr>
        <p:spPr>
          <a:xfrm>
            <a:off x="720000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8" name="Google Shape;1128;p168"/>
          <p:cNvSpPr txBox="1"/>
          <p:nvPr>
            <p:ph idx="3" type="title"/>
          </p:nvPr>
        </p:nvSpPr>
        <p:spPr>
          <a:xfrm>
            <a:off x="3362778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29" name="Google Shape;1129;p168"/>
          <p:cNvSpPr txBox="1"/>
          <p:nvPr>
            <p:ph idx="4" type="subTitle"/>
          </p:nvPr>
        </p:nvSpPr>
        <p:spPr>
          <a:xfrm>
            <a:off x="3362777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0" name="Google Shape;1130;p168"/>
          <p:cNvSpPr txBox="1"/>
          <p:nvPr>
            <p:ph idx="5" type="title"/>
          </p:nvPr>
        </p:nvSpPr>
        <p:spPr>
          <a:xfrm>
            <a:off x="720000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31" name="Google Shape;1131;p168"/>
          <p:cNvSpPr txBox="1"/>
          <p:nvPr>
            <p:ph idx="6" type="subTitle"/>
          </p:nvPr>
        </p:nvSpPr>
        <p:spPr>
          <a:xfrm>
            <a:off x="720000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2" name="Google Shape;1132;p168"/>
          <p:cNvSpPr txBox="1"/>
          <p:nvPr>
            <p:ph idx="7" type="title"/>
          </p:nvPr>
        </p:nvSpPr>
        <p:spPr>
          <a:xfrm>
            <a:off x="3362778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33" name="Google Shape;1133;p168"/>
          <p:cNvSpPr txBox="1"/>
          <p:nvPr>
            <p:ph idx="8" type="subTitle"/>
          </p:nvPr>
        </p:nvSpPr>
        <p:spPr>
          <a:xfrm>
            <a:off x="3362777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34" name="Google Shape;1134;p16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_1"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169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37" name="Google Shape;1137;p169"/>
          <p:cNvSpPr txBox="1"/>
          <p:nvPr>
            <p:ph idx="2" type="title"/>
          </p:nvPr>
        </p:nvSpPr>
        <p:spPr>
          <a:xfrm>
            <a:off x="1038800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38" name="Google Shape;1138;p169"/>
          <p:cNvSpPr txBox="1"/>
          <p:nvPr>
            <p:ph idx="1" type="subTitle"/>
          </p:nvPr>
        </p:nvSpPr>
        <p:spPr>
          <a:xfrm>
            <a:off x="1038800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" name="Google Shape;1139;p169"/>
          <p:cNvSpPr txBox="1"/>
          <p:nvPr>
            <p:ph idx="3" type="title"/>
          </p:nvPr>
        </p:nvSpPr>
        <p:spPr>
          <a:xfrm>
            <a:off x="3585518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40" name="Google Shape;1140;p169"/>
          <p:cNvSpPr txBox="1"/>
          <p:nvPr>
            <p:ph idx="4" type="subTitle"/>
          </p:nvPr>
        </p:nvSpPr>
        <p:spPr>
          <a:xfrm>
            <a:off x="3585518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1" name="Google Shape;1141;p169"/>
          <p:cNvSpPr txBox="1"/>
          <p:nvPr>
            <p:ph idx="5" type="title"/>
          </p:nvPr>
        </p:nvSpPr>
        <p:spPr>
          <a:xfrm>
            <a:off x="6132252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42" name="Google Shape;1142;p169"/>
          <p:cNvSpPr txBox="1"/>
          <p:nvPr>
            <p:ph idx="6" type="subTitle"/>
          </p:nvPr>
        </p:nvSpPr>
        <p:spPr>
          <a:xfrm>
            <a:off x="6132253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43" name="Google Shape;1143;p16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_1_1"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170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6" name="Google Shape;1146;p170"/>
          <p:cNvPicPr preferRelativeResize="0"/>
          <p:nvPr/>
        </p:nvPicPr>
        <p:blipFill rotWithShape="1">
          <a:blip r:embed="rId2">
            <a:alphaModFix/>
          </a:blip>
          <a:srcRect b="13418" l="0" r="0" t="57417"/>
          <a:stretch/>
        </p:blipFill>
        <p:spPr>
          <a:xfrm flipH="1"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7" name="Google Shape;1147;p170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170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49" name="Google Shape;1149;p170"/>
          <p:cNvSpPr txBox="1"/>
          <p:nvPr>
            <p:ph idx="2" type="title"/>
          </p:nvPr>
        </p:nvSpPr>
        <p:spPr>
          <a:xfrm>
            <a:off x="720000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50" name="Google Shape;1150;p170"/>
          <p:cNvSpPr txBox="1"/>
          <p:nvPr>
            <p:ph idx="1" type="subTitle"/>
          </p:nvPr>
        </p:nvSpPr>
        <p:spPr>
          <a:xfrm>
            <a:off x="72000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1" name="Google Shape;1151;p170"/>
          <p:cNvSpPr txBox="1"/>
          <p:nvPr>
            <p:ph idx="3" type="title"/>
          </p:nvPr>
        </p:nvSpPr>
        <p:spPr>
          <a:xfrm>
            <a:off x="3340264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52" name="Google Shape;1152;p170"/>
          <p:cNvSpPr txBox="1"/>
          <p:nvPr>
            <p:ph idx="4" type="subTitle"/>
          </p:nvPr>
        </p:nvSpPr>
        <p:spPr>
          <a:xfrm>
            <a:off x="3340264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3" name="Google Shape;1153;p170"/>
          <p:cNvSpPr txBox="1"/>
          <p:nvPr>
            <p:ph idx="5" type="title"/>
          </p:nvPr>
        </p:nvSpPr>
        <p:spPr>
          <a:xfrm>
            <a:off x="5960549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54" name="Google Shape;1154;p170"/>
          <p:cNvSpPr txBox="1"/>
          <p:nvPr>
            <p:ph idx="6" type="subTitle"/>
          </p:nvPr>
        </p:nvSpPr>
        <p:spPr>
          <a:xfrm>
            <a:off x="596055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55" name="Google Shape;1155;p17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" name="Google Shape;1157;p171"/>
          <p:cNvPicPr preferRelativeResize="0"/>
          <p:nvPr/>
        </p:nvPicPr>
        <p:blipFill rotWithShape="1">
          <a:blip r:embed="rId2">
            <a:alphaModFix/>
          </a:blip>
          <a:srcRect b="0" l="15929" r="41807" t="0"/>
          <a:stretch/>
        </p:blipFill>
        <p:spPr>
          <a:xfrm>
            <a:off x="50" y="0"/>
            <a:ext cx="3260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8" name="Google Shape;1158;p171"/>
          <p:cNvSpPr/>
          <p:nvPr/>
        </p:nvSpPr>
        <p:spPr>
          <a:xfrm>
            <a:off x="0" y="0"/>
            <a:ext cx="32607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171"/>
          <p:cNvSpPr txBox="1"/>
          <p:nvPr>
            <p:ph type="title"/>
          </p:nvPr>
        </p:nvSpPr>
        <p:spPr>
          <a:xfrm>
            <a:off x="3791975" y="1458825"/>
            <a:ext cx="46320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0" name="Google Shape;1160;p171"/>
          <p:cNvSpPr txBox="1"/>
          <p:nvPr>
            <p:ph hasCustomPrompt="1" idx="2" type="title"/>
          </p:nvPr>
        </p:nvSpPr>
        <p:spPr>
          <a:xfrm>
            <a:off x="7331706" y="446150"/>
            <a:ext cx="10923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61" name="Google Shape;1161;p171"/>
          <p:cNvSpPr txBox="1"/>
          <p:nvPr>
            <p:ph idx="1" type="subTitle"/>
          </p:nvPr>
        </p:nvSpPr>
        <p:spPr>
          <a:xfrm>
            <a:off x="5239778" y="3374325"/>
            <a:ext cx="3184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62" name="Google Shape;1162;p17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72"/>
          <p:cNvSpPr txBox="1"/>
          <p:nvPr>
            <p:ph hasCustomPrompt="1" type="title"/>
          </p:nvPr>
        </p:nvSpPr>
        <p:spPr>
          <a:xfrm>
            <a:off x="861600" y="810825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65" name="Google Shape;1165;p172"/>
          <p:cNvSpPr txBox="1"/>
          <p:nvPr>
            <p:ph idx="1" type="subTitle"/>
          </p:nvPr>
        </p:nvSpPr>
        <p:spPr>
          <a:xfrm>
            <a:off x="861600" y="1452129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6" name="Google Shape;1166;p172"/>
          <p:cNvSpPr txBox="1"/>
          <p:nvPr>
            <p:ph hasCustomPrompt="1" idx="2" type="title"/>
          </p:nvPr>
        </p:nvSpPr>
        <p:spPr>
          <a:xfrm>
            <a:off x="861600" y="2005364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67" name="Google Shape;1167;p172"/>
          <p:cNvSpPr txBox="1"/>
          <p:nvPr>
            <p:ph idx="3" type="subTitle"/>
          </p:nvPr>
        </p:nvSpPr>
        <p:spPr>
          <a:xfrm>
            <a:off x="861600" y="2643426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8" name="Google Shape;1168;p172"/>
          <p:cNvSpPr txBox="1"/>
          <p:nvPr>
            <p:ph hasCustomPrompt="1" idx="4" type="title"/>
          </p:nvPr>
        </p:nvSpPr>
        <p:spPr>
          <a:xfrm>
            <a:off x="861600" y="3199902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69" name="Google Shape;1169;p172"/>
          <p:cNvSpPr txBox="1"/>
          <p:nvPr>
            <p:ph idx="5" type="subTitle"/>
          </p:nvPr>
        </p:nvSpPr>
        <p:spPr>
          <a:xfrm>
            <a:off x="861600" y="3834724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70" name="Google Shape;1170;p172"/>
          <p:cNvPicPr preferRelativeResize="0"/>
          <p:nvPr/>
        </p:nvPicPr>
        <p:blipFill rotWithShape="1">
          <a:blip r:embed="rId2">
            <a:alphaModFix/>
          </a:blip>
          <a:srcRect b="0" l="11624" r="52004" t="10378"/>
          <a:stretch/>
        </p:blipFill>
        <p:spPr>
          <a:xfrm>
            <a:off x="605460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1" name="Google Shape;1171;p172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72" name="Google Shape;1172;p17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2"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4" name="Google Shape;1174;p173"/>
          <p:cNvPicPr preferRelativeResize="0"/>
          <p:nvPr/>
        </p:nvPicPr>
        <p:blipFill rotWithShape="1">
          <a:blip r:embed="rId2">
            <a:alphaModFix/>
          </a:blip>
          <a:srcRect b="0" l="58015" r="1400" t="0"/>
          <a:stretch/>
        </p:blipFill>
        <p:spPr>
          <a:xfrm>
            <a:off x="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5" name="Google Shape;1175;p173"/>
          <p:cNvSpPr/>
          <p:nvPr/>
        </p:nvSpPr>
        <p:spPr>
          <a:xfrm>
            <a:off x="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17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77" name="Google Shape;1177;p173"/>
          <p:cNvSpPr txBox="1"/>
          <p:nvPr>
            <p:ph idx="2" type="title"/>
          </p:nvPr>
        </p:nvSpPr>
        <p:spPr>
          <a:xfrm>
            <a:off x="3664825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78" name="Google Shape;1178;p173"/>
          <p:cNvSpPr txBox="1"/>
          <p:nvPr>
            <p:ph idx="3" type="title"/>
          </p:nvPr>
        </p:nvSpPr>
        <p:spPr>
          <a:xfrm>
            <a:off x="6259800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79" name="Google Shape;1179;p173"/>
          <p:cNvSpPr txBox="1"/>
          <p:nvPr>
            <p:ph idx="1" type="subTitle"/>
          </p:nvPr>
        </p:nvSpPr>
        <p:spPr>
          <a:xfrm>
            <a:off x="625980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80" name="Google Shape;1180;p173"/>
          <p:cNvSpPr txBox="1"/>
          <p:nvPr>
            <p:ph idx="4" type="subTitle"/>
          </p:nvPr>
        </p:nvSpPr>
        <p:spPr>
          <a:xfrm>
            <a:off x="366497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181" name="Google Shape;1181;p17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1"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174"/>
          <p:cNvSpPr txBox="1"/>
          <p:nvPr>
            <p:ph idx="1" type="body"/>
          </p:nvPr>
        </p:nvSpPr>
        <p:spPr>
          <a:xfrm>
            <a:off x="7200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4" name="Google Shape;1184;p174"/>
          <p:cNvSpPr txBox="1"/>
          <p:nvPr>
            <p:ph idx="2" type="subTitle"/>
          </p:nvPr>
        </p:nvSpPr>
        <p:spPr>
          <a:xfrm>
            <a:off x="720000" y="1180875"/>
            <a:ext cx="7704000" cy="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5" name="Google Shape;1185;p174"/>
          <p:cNvSpPr txBox="1"/>
          <p:nvPr>
            <p:ph idx="3" type="body"/>
          </p:nvPr>
        </p:nvSpPr>
        <p:spPr>
          <a:xfrm>
            <a:off x="45933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1186" name="Google Shape;1186;p17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187" name="Google Shape;1187;p17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SECTION_TITLE_AND_DESCRIPTION_1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75"/>
          <p:cNvSpPr txBox="1"/>
          <p:nvPr>
            <p:ph idx="1" type="subTitle"/>
          </p:nvPr>
        </p:nvSpPr>
        <p:spPr>
          <a:xfrm>
            <a:off x="4321775" y="2346675"/>
            <a:ext cx="4102200" cy="12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1190" name="Google Shape;1190;p175"/>
          <p:cNvSpPr txBox="1"/>
          <p:nvPr>
            <p:ph type="title"/>
          </p:nvPr>
        </p:nvSpPr>
        <p:spPr>
          <a:xfrm>
            <a:off x="4321800" y="1561950"/>
            <a:ext cx="41022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cxnSp>
        <p:nvCxnSpPr>
          <p:cNvPr id="1191" name="Google Shape;1191;p175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2" name="Google Shape;1192;p17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93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4" name="Google Shape;1194;p176"/>
          <p:cNvPicPr preferRelativeResize="0"/>
          <p:nvPr/>
        </p:nvPicPr>
        <p:blipFill rotWithShape="1">
          <a:blip r:embed="rId2">
            <a:alphaModFix/>
          </a:blip>
          <a:srcRect b="0" l="29961" r="29961" t="0"/>
          <a:stretch/>
        </p:blipFill>
        <p:spPr>
          <a:xfrm>
            <a:off x="6054600" y="0"/>
            <a:ext cx="3089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5" name="Google Shape;1195;p176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17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197" name="Google Shape;1197;p17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" name="Google Shape;84;p1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9"/>
          <p:cNvSpPr txBox="1"/>
          <p:nvPr>
            <p:ph idx="1" type="subTitle"/>
          </p:nvPr>
        </p:nvSpPr>
        <p:spPr>
          <a:xfrm>
            <a:off x="970600" y="2750300"/>
            <a:ext cx="2555700" cy="1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type="title"/>
          </p:nvPr>
        </p:nvSpPr>
        <p:spPr>
          <a:xfrm>
            <a:off x="970600" y="1950975"/>
            <a:ext cx="255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" name="Google Shape;87;p1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9"/>
          <p:cNvPicPr preferRelativeResize="0"/>
          <p:nvPr/>
        </p:nvPicPr>
        <p:blipFill rotWithShape="1">
          <a:blip r:embed="rId2">
            <a:alphaModFix/>
          </a:blip>
          <a:srcRect b="55205" l="0" r="0" t="20511"/>
          <a:stretch/>
        </p:blipFill>
        <p:spPr>
          <a:xfrm>
            <a:off x="0" y="0"/>
            <a:ext cx="9143999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AND_TWO_COLUMNS_1_1_1"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17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00" name="Google Shape;1200;p177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1" name="Google Shape;1201;p177"/>
          <p:cNvPicPr preferRelativeResize="0"/>
          <p:nvPr/>
        </p:nvPicPr>
        <p:blipFill rotWithShape="1">
          <a:blip r:embed="rId2">
            <a:alphaModFix/>
          </a:blip>
          <a:srcRect b="0" l="0" r="0" t="75409"/>
          <a:stretch/>
        </p:blipFill>
        <p:spPr>
          <a:xfrm>
            <a:off x="0" y="3649275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2" name="Google Shape;1202;p177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3" name="Google Shape;1203;p17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_2_1"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5" name="Google Shape;1205;p178"/>
          <p:cNvPicPr preferRelativeResize="0"/>
          <p:nvPr/>
        </p:nvPicPr>
        <p:blipFill rotWithShape="1">
          <a:blip r:embed="rId2">
            <a:alphaModFix/>
          </a:blip>
          <a:srcRect b="0" l="6594" r="0" t="22239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6" name="Google Shape;1206;p17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7" name="Google Shape;1207;p178"/>
          <p:cNvSpPr txBox="1"/>
          <p:nvPr>
            <p:ph type="title"/>
          </p:nvPr>
        </p:nvSpPr>
        <p:spPr>
          <a:xfrm>
            <a:off x="720000" y="639700"/>
            <a:ext cx="49857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208" name="Google Shape;1208;p178"/>
          <p:cNvSpPr txBox="1"/>
          <p:nvPr>
            <p:ph idx="1" type="subTitle"/>
          </p:nvPr>
        </p:nvSpPr>
        <p:spPr>
          <a:xfrm>
            <a:off x="720000" y="1605450"/>
            <a:ext cx="41934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09" name="Google Shape;1209;p178"/>
          <p:cNvSpPr txBox="1"/>
          <p:nvPr/>
        </p:nvSpPr>
        <p:spPr>
          <a:xfrm>
            <a:off x="720000" y="3280175"/>
            <a:ext cx="45156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CREDITS: This presentation 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template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was created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 </a:t>
            </a:r>
            <a:endParaRPr b="1"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210" name="Google Shape;1210;p17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17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3" name="Google Shape;1213;p179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4" name="Google Shape;1214;p17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5" name="Google Shape;1215;p17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7" name="Google Shape;1217;p180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8" name="Google Shape;1218;p180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9" name="Google Shape;1219;p18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4" name="Google Shape;1224;p182"/>
          <p:cNvPicPr preferRelativeResize="0"/>
          <p:nvPr/>
        </p:nvPicPr>
        <p:blipFill rotWithShape="1">
          <a:blip r:embed="rId2">
            <a:alphaModFix/>
          </a:blip>
          <a:srcRect b="4121" l="0" r="0" t="1160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225" name="Google Shape;1225;p18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182"/>
          <p:cNvSpPr txBox="1"/>
          <p:nvPr>
            <p:ph type="ctrTitle"/>
          </p:nvPr>
        </p:nvSpPr>
        <p:spPr>
          <a:xfrm>
            <a:off x="720000" y="1487600"/>
            <a:ext cx="5687100" cy="18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27" name="Google Shape;1227;p182"/>
          <p:cNvSpPr txBox="1"/>
          <p:nvPr>
            <p:ph idx="1" type="subTitle"/>
          </p:nvPr>
        </p:nvSpPr>
        <p:spPr>
          <a:xfrm>
            <a:off x="720000" y="3484893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228" name="Google Shape;1228;p18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183"/>
          <p:cNvSpPr txBox="1"/>
          <p:nvPr>
            <p:ph type="title"/>
          </p:nvPr>
        </p:nvSpPr>
        <p:spPr>
          <a:xfrm>
            <a:off x="720000" y="1458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31" name="Google Shape;1231;p183"/>
          <p:cNvSpPr txBox="1"/>
          <p:nvPr>
            <p:ph hasCustomPrompt="1" idx="2" type="title"/>
          </p:nvPr>
        </p:nvSpPr>
        <p:spPr>
          <a:xfrm>
            <a:off x="720000" y="4461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32" name="Google Shape;1232;p183"/>
          <p:cNvSpPr txBox="1"/>
          <p:nvPr>
            <p:ph idx="1" type="subTitle"/>
          </p:nvPr>
        </p:nvSpPr>
        <p:spPr>
          <a:xfrm>
            <a:off x="720000" y="3374325"/>
            <a:ext cx="3081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233" name="Google Shape;1233;p183"/>
          <p:cNvPicPr preferRelativeResize="0"/>
          <p:nvPr/>
        </p:nvPicPr>
        <p:blipFill rotWithShape="1">
          <a:blip r:embed="rId2">
            <a:alphaModFix/>
          </a:blip>
          <a:srcRect b="0" l="14738" r="31664" t="0"/>
          <a:stretch/>
        </p:blipFill>
        <p:spPr>
          <a:xfrm>
            <a:off x="5012525" y="0"/>
            <a:ext cx="4131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4" name="Google Shape;1234;p183"/>
          <p:cNvSpPr/>
          <p:nvPr/>
        </p:nvSpPr>
        <p:spPr>
          <a:xfrm>
            <a:off x="5012525" y="0"/>
            <a:ext cx="41316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35" name="Google Shape;1235;p18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18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38" name="Google Shape;1238;p184"/>
          <p:cNvSpPr txBox="1"/>
          <p:nvPr>
            <p:ph idx="1" type="body"/>
          </p:nvPr>
        </p:nvSpPr>
        <p:spPr>
          <a:xfrm>
            <a:off x="720000" y="1045375"/>
            <a:ext cx="7704000" cy="3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150"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cxnSp>
        <p:nvCxnSpPr>
          <p:cNvPr id="1239" name="Google Shape;1239;p18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18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2" name="Google Shape;1242;p185"/>
          <p:cNvPicPr preferRelativeResize="0"/>
          <p:nvPr/>
        </p:nvPicPr>
        <p:blipFill rotWithShape="1">
          <a:blip r:embed="rId2">
            <a:alphaModFix/>
          </a:blip>
          <a:srcRect b="22922" l="0" r="0" t="47913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3" name="Google Shape;1243;p18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18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45" name="Google Shape;1245;p185"/>
          <p:cNvSpPr txBox="1"/>
          <p:nvPr>
            <p:ph idx="2" type="title"/>
          </p:nvPr>
        </p:nvSpPr>
        <p:spPr>
          <a:xfrm>
            <a:off x="720000" y="2649598"/>
            <a:ext cx="27048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46" name="Google Shape;1246;p185"/>
          <p:cNvSpPr txBox="1"/>
          <p:nvPr>
            <p:ph idx="3" type="title"/>
          </p:nvPr>
        </p:nvSpPr>
        <p:spPr>
          <a:xfrm>
            <a:off x="4783697" y="2649598"/>
            <a:ext cx="27054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47" name="Google Shape;1247;p185"/>
          <p:cNvSpPr txBox="1"/>
          <p:nvPr>
            <p:ph idx="1" type="subTitle"/>
          </p:nvPr>
        </p:nvSpPr>
        <p:spPr>
          <a:xfrm>
            <a:off x="4783697" y="3116182"/>
            <a:ext cx="27054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48" name="Google Shape;1248;p185"/>
          <p:cNvSpPr txBox="1"/>
          <p:nvPr>
            <p:ph idx="4" type="subTitle"/>
          </p:nvPr>
        </p:nvSpPr>
        <p:spPr>
          <a:xfrm>
            <a:off x="720170" y="3116182"/>
            <a:ext cx="27048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249" name="Google Shape;1249;p18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18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252" name="Google Shape;1252;p18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54" name="Google Shape;1254;p18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5" name="Google Shape;1255;p187"/>
          <p:cNvSpPr txBox="1"/>
          <p:nvPr>
            <p:ph idx="1" type="subTitle"/>
          </p:nvPr>
        </p:nvSpPr>
        <p:spPr>
          <a:xfrm>
            <a:off x="970600" y="2750300"/>
            <a:ext cx="2555700" cy="1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6" name="Google Shape;1256;p187"/>
          <p:cNvSpPr txBox="1"/>
          <p:nvPr>
            <p:ph type="title"/>
          </p:nvPr>
        </p:nvSpPr>
        <p:spPr>
          <a:xfrm>
            <a:off x="970600" y="1950975"/>
            <a:ext cx="255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57" name="Google Shape;1257;p18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8" name="Google Shape;1258;p187"/>
          <p:cNvPicPr preferRelativeResize="0"/>
          <p:nvPr/>
        </p:nvPicPr>
        <p:blipFill rotWithShape="1">
          <a:blip r:embed="rId2">
            <a:alphaModFix/>
          </a:blip>
          <a:srcRect b="55205" l="0" r="0" t="20511"/>
          <a:stretch/>
        </p:blipFill>
        <p:spPr>
          <a:xfrm>
            <a:off x="0" y="0"/>
            <a:ext cx="9143999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9" name="Google Shape;1259;p18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/>
          <p:cNvPicPr preferRelativeResize="0"/>
          <p:nvPr/>
        </p:nvPicPr>
        <p:blipFill rotWithShape="1">
          <a:blip r:embed="rId2">
            <a:alphaModFix/>
          </a:blip>
          <a:srcRect b="7848" l="0" r="0" t="7848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0"/>
          <p:cNvSpPr txBox="1"/>
          <p:nvPr>
            <p:ph type="title"/>
          </p:nvPr>
        </p:nvSpPr>
        <p:spPr>
          <a:xfrm>
            <a:off x="720000" y="1359692"/>
            <a:ext cx="6926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94" name="Google Shape;94;p2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20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1" name="Google Shape;1261;p188"/>
          <p:cNvPicPr preferRelativeResize="0"/>
          <p:nvPr/>
        </p:nvPicPr>
        <p:blipFill rotWithShape="1">
          <a:blip r:embed="rId2">
            <a:alphaModFix/>
          </a:blip>
          <a:srcRect b="7848" l="0" r="0" t="7848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262" name="Google Shape;1262;p18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" name="Google Shape;1263;p188"/>
          <p:cNvSpPr txBox="1"/>
          <p:nvPr>
            <p:ph type="title"/>
          </p:nvPr>
        </p:nvSpPr>
        <p:spPr>
          <a:xfrm>
            <a:off x="720000" y="1359692"/>
            <a:ext cx="6926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264" name="Google Shape;1264;p18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5" name="Google Shape;1265;p188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189"/>
          <p:cNvSpPr txBox="1"/>
          <p:nvPr>
            <p:ph idx="1" type="subTitle"/>
          </p:nvPr>
        </p:nvSpPr>
        <p:spPr>
          <a:xfrm>
            <a:off x="4036225" y="2853775"/>
            <a:ext cx="44640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1268" name="Google Shape;1268;p189"/>
          <p:cNvSpPr txBox="1"/>
          <p:nvPr>
            <p:ph type="title"/>
          </p:nvPr>
        </p:nvSpPr>
        <p:spPr>
          <a:xfrm>
            <a:off x="4036329" y="1708125"/>
            <a:ext cx="4464000" cy="10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90"/>
          <p:cNvSpPr txBox="1"/>
          <p:nvPr>
            <p:ph type="title"/>
          </p:nvPr>
        </p:nvSpPr>
        <p:spPr>
          <a:xfrm>
            <a:off x="720000" y="2848300"/>
            <a:ext cx="4051800" cy="10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191"/>
          <p:cNvSpPr txBox="1"/>
          <p:nvPr>
            <p:ph hasCustomPrompt="1" type="title"/>
          </p:nvPr>
        </p:nvSpPr>
        <p:spPr>
          <a:xfrm>
            <a:off x="1284000" y="1693100"/>
            <a:ext cx="6576000" cy="20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273" name="Google Shape;1273;p191"/>
          <p:cNvSpPr txBox="1"/>
          <p:nvPr>
            <p:ph idx="1" type="subTitle"/>
          </p:nvPr>
        </p:nvSpPr>
        <p:spPr>
          <a:xfrm>
            <a:off x="1284000" y="3708575"/>
            <a:ext cx="6576000" cy="3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74" name="Google Shape;1274;p19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5" name="Google Shape;1275;p191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6" name="Google Shape;1276;p19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77" name="Google Shape;1277;p19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0" name="Google Shape;1280;p193"/>
          <p:cNvPicPr preferRelativeResize="0"/>
          <p:nvPr/>
        </p:nvPicPr>
        <p:blipFill rotWithShape="1">
          <a:blip r:embed="rId2">
            <a:alphaModFix/>
          </a:blip>
          <a:srcRect b="23338" l="0" r="0" t="52050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1" name="Google Shape;1281;p19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193"/>
          <p:cNvSpPr txBox="1"/>
          <p:nvPr>
            <p:ph type="title"/>
          </p:nvPr>
        </p:nvSpPr>
        <p:spPr>
          <a:xfrm>
            <a:off x="183030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3" name="Google Shape;1283;p193"/>
          <p:cNvSpPr txBox="1"/>
          <p:nvPr>
            <p:ph idx="1" type="subTitle"/>
          </p:nvPr>
        </p:nvSpPr>
        <p:spPr>
          <a:xfrm>
            <a:off x="1830300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84" name="Google Shape;1284;p193"/>
          <p:cNvSpPr txBox="1"/>
          <p:nvPr>
            <p:ph idx="2" type="title"/>
          </p:nvPr>
        </p:nvSpPr>
        <p:spPr>
          <a:xfrm>
            <a:off x="575985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5" name="Google Shape;1285;p193"/>
          <p:cNvSpPr txBox="1"/>
          <p:nvPr>
            <p:ph idx="3" type="subTitle"/>
          </p:nvPr>
        </p:nvSpPr>
        <p:spPr>
          <a:xfrm>
            <a:off x="5759852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86" name="Google Shape;1286;p193"/>
          <p:cNvSpPr txBox="1"/>
          <p:nvPr>
            <p:ph idx="4" type="title"/>
          </p:nvPr>
        </p:nvSpPr>
        <p:spPr>
          <a:xfrm>
            <a:off x="183030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7" name="Google Shape;1287;p193"/>
          <p:cNvSpPr txBox="1"/>
          <p:nvPr>
            <p:ph idx="5" type="subTitle"/>
          </p:nvPr>
        </p:nvSpPr>
        <p:spPr>
          <a:xfrm>
            <a:off x="1830300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88" name="Google Shape;1288;p193"/>
          <p:cNvSpPr txBox="1"/>
          <p:nvPr>
            <p:ph idx="6" type="title"/>
          </p:nvPr>
        </p:nvSpPr>
        <p:spPr>
          <a:xfrm>
            <a:off x="575985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9" name="Google Shape;1289;p193"/>
          <p:cNvSpPr txBox="1"/>
          <p:nvPr>
            <p:ph idx="7" type="subTitle"/>
          </p:nvPr>
        </p:nvSpPr>
        <p:spPr>
          <a:xfrm>
            <a:off x="5759852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90" name="Google Shape;1290;p193"/>
          <p:cNvSpPr txBox="1"/>
          <p:nvPr>
            <p:ph hasCustomPrompt="1" idx="8" type="title"/>
          </p:nvPr>
        </p:nvSpPr>
        <p:spPr>
          <a:xfrm>
            <a:off x="720000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91" name="Google Shape;1291;p193"/>
          <p:cNvSpPr txBox="1"/>
          <p:nvPr>
            <p:ph hasCustomPrompt="1" idx="9" type="title"/>
          </p:nvPr>
        </p:nvSpPr>
        <p:spPr>
          <a:xfrm>
            <a:off x="720000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92" name="Google Shape;1292;p193"/>
          <p:cNvSpPr txBox="1"/>
          <p:nvPr>
            <p:ph hasCustomPrompt="1" idx="13" type="title"/>
          </p:nvPr>
        </p:nvSpPr>
        <p:spPr>
          <a:xfrm>
            <a:off x="4646375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93" name="Google Shape;1293;p193"/>
          <p:cNvSpPr txBox="1"/>
          <p:nvPr>
            <p:ph hasCustomPrompt="1" idx="14" type="title"/>
          </p:nvPr>
        </p:nvSpPr>
        <p:spPr>
          <a:xfrm>
            <a:off x="4646375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94" name="Google Shape;1294;p19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295" name="Google Shape;1295;p19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7" name="Google Shape;1297;p194"/>
          <p:cNvPicPr preferRelativeResize="0"/>
          <p:nvPr/>
        </p:nvPicPr>
        <p:blipFill rotWithShape="1">
          <a:blip r:embed="rId2">
            <a:alphaModFix/>
          </a:blip>
          <a:srcRect b="29830" l="0" r="17736" t="24376"/>
          <a:stretch/>
        </p:blipFill>
        <p:spPr>
          <a:xfrm>
            <a:off x="0" y="0"/>
            <a:ext cx="9144000" cy="3393276"/>
          </a:xfrm>
          <a:prstGeom prst="rect">
            <a:avLst/>
          </a:prstGeom>
          <a:noFill/>
          <a:ln>
            <a:noFill/>
          </a:ln>
        </p:spPr>
      </p:pic>
      <p:sp>
        <p:nvSpPr>
          <p:cNvPr id="1298" name="Google Shape;1298;p194"/>
          <p:cNvSpPr/>
          <p:nvPr/>
        </p:nvSpPr>
        <p:spPr>
          <a:xfrm>
            <a:off x="0" y="0"/>
            <a:ext cx="9144000" cy="3393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194"/>
          <p:cNvSpPr txBox="1"/>
          <p:nvPr>
            <p:ph type="title"/>
          </p:nvPr>
        </p:nvSpPr>
        <p:spPr>
          <a:xfrm>
            <a:off x="720000" y="3687438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00" name="Google Shape;1300;p194"/>
          <p:cNvSpPr txBox="1"/>
          <p:nvPr>
            <p:ph idx="1" type="subTitle"/>
          </p:nvPr>
        </p:nvSpPr>
        <p:spPr>
          <a:xfrm>
            <a:off x="720000" y="1559475"/>
            <a:ext cx="5852100" cy="15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01" name="Google Shape;1301;p19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9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04" name="Google Shape;1304;p195"/>
          <p:cNvSpPr txBox="1"/>
          <p:nvPr>
            <p:ph idx="2" type="title"/>
          </p:nvPr>
        </p:nvSpPr>
        <p:spPr>
          <a:xfrm>
            <a:off x="134650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05" name="Google Shape;1305;p195"/>
          <p:cNvSpPr txBox="1"/>
          <p:nvPr>
            <p:ph idx="1" type="subTitle"/>
          </p:nvPr>
        </p:nvSpPr>
        <p:spPr>
          <a:xfrm>
            <a:off x="1346489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06" name="Google Shape;1306;p195"/>
          <p:cNvSpPr txBox="1"/>
          <p:nvPr>
            <p:ph idx="3" type="title"/>
          </p:nvPr>
        </p:nvSpPr>
        <p:spPr>
          <a:xfrm>
            <a:off x="364919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07" name="Google Shape;1307;p195"/>
          <p:cNvSpPr txBox="1"/>
          <p:nvPr>
            <p:ph idx="4" type="subTitle"/>
          </p:nvPr>
        </p:nvSpPr>
        <p:spPr>
          <a:xfrm>
            <a:off x="3649221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08" name="Google Shape;1308;p195"/>
          <p:cNvSpPr txBox="1"/>
          <p:nvPr>
            <p:ph idx="5" type="title"/>
          </p:nvPr>
        </p:nvSpPr>
        <p:spPr>
          <a:xfrm>
            <a:off x="1346500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09" name="Google Shape;1309;p195"/>
          <p:cNvSpPr txBox="1"/>
          <p:nvPr>
            <p:ph idx="6" type="subTitle"/>
          </p:nvPr>
        </p:nvSpPr>
        <p:spPr>
          <a:xfrm>
            <a:off x="1346489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10" name="Google Shape;1310;p195"/>
          <p:cNvSpPr txBox="1"/>
          <p:nvPr>
            <p:ph idx="7" type="title"/>
          </p:nvPr>
        </p:nvSpPr>
        <p:spPr>
          <a:xfrm>
            <a:off x="3649221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11" name="Google Shape;1311;p195"/>
          <p:cNvSpPr txBox="1"/>
          <p:nvPr>
            <p:ph idx="8" type="subTitle"/>
          </p:nvPr>
        </p:nvSpPr>
        <p:spPr>
          <a:xfrm>
            <a:off x="3649221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12" name="Google Shape;1312;p195"/>
          <p:cNvSpPr txBox="1"/>
          <p:nvPr>
            <p:ph idx="9" type="title"/>
          </p:nvPr>
        </p:nvSpPr>
        <p:spPr>
          <a:xfrm>
            <a:off x="5951881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13" name="Google Shape;1313;p195"/>
          <p:cNvSpPr txBox="1"/>
          <p:nvPr>
            <p:ph idx="13" type="subTitle"/>
          </p:nvPr>
        </p:nvSpPr>
        <p:spPr>
          <a:xfrm>
            <a:off x="5951885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14" name="Google Shape;1314;p195"/>
          <p:cNvSpPr txBox="1"/>
          <p:nvPr>
            <p:ph idx="14" type="title"/>
          </p:nvPr>
        </p:nvSpPr>
        <p:spPr>
          <a:xfrm>
            <a:off x="5951875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15" name="Google Shape;1315;p195"/>
          <p:cNvSpPr txBox="1"/>
          <p:nvPr>
            <p:ph idx="15" type="subTitle"/>
          </p:nvPr>
        </p:nvSpPr>
        <p:spPr>
          <a:xfrm>
            <a:off x="5951978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16" name="Google Shape;1316;p19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8" name="Google Shape;1318;p196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9" name="Google Shape;1319;p196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196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21" name="Google Shape;1321;p196"/>
          <p:cNvSpPr txBox="1"/>
          <p:nvPr>
            <p:ph idx="2" type="title"/>
          </p:nvPr>
        </p:nvSpPr>
        <p:spPr>
          <a:xfrm>
            <a:off x="720000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22" name="Google Shape;1322;p196"/>
          <p:cNvSpPr txBox="1"/>
          <p:nvPr>
            <p:ph idx="1" type="subTitle"/>
          </p:nvPr>
        </p:nvSpPr>
        <p:spPr>
          <a:xfrm>
            <a:off x="720000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3" name="Google Shape;1323;p196"/>
          <p:cNvSpPr txBox="1"/>
          <p:nvPr>
            <p:ph idx="3" type="title"/>
          </p:nvPr>
        </p:nvSpPr>
        <p:spPr>
          <a:xfrm>
            <a:off x="3362778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24" name="Google Shape;1324;p196"/>
          <p:cNvSpPr txBox="1"/>
          <p:nvPr>
            <p:ph idx="4" type="subTitle"/>
          </p:nvPr>
        </p:nvSpPr>
        <p:spPr>
          <a:xfrm>
            <a:off x="3362777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5" name="Google Shape;1325;p196"/>
          <p:cNvSpPr txBox="1"/>
          <p:nvPr>
            <p:ph idx="5" type="title"/>
          </p:nvPr>
        </p:nvSpPr>
        <p:spPr>
          <a:xfrm>
            <a:off x="720000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26" name="Google Shape;1326;p196"/>
          <p:cNvSpPr txBox="1"/>
          <p:nvPr>
            <p:ph idx="6" type="subTitle"/>
          </p:nvPr>
        </p:nvSpPr>
        <p:spPr>
          <a:xfrm>
            <a:off x="720000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7" name="Google Shape;1327;p196"/>
          <p:cNvSpPr txBox="1"/>
          <p:nvPr>
            <p:ph idx="7" type="title"/>
          </p:nvPr>
        </p:nvSpPr>
        <p:spPr>
          <a:xfrm>
            <a:off x="3362778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28" name="Google Shape;1328;p196"/>
          <p:cNvSpPr txBox="1"/>
          <p:nvPr>
            <p:ph idx="8" type="subTitle"/>
          </p:nvPr>
        </p:nvSpPr>
        <p:spPr>
          <a:xfrm>
            <a:off x="3362777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29" name="Google Shape;1329;p19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_1"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197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32" name="Google Shape;1332;p197"/>
          <p:cNvSpPr txBox="1"/>
          <p:nvPr>
            <p:ph idx="2" type="title"/>
          </p:nvPr>
        </p:nvSpPr>
        <p:spPr>
          <a:xfrm>
            <a:off x="1038800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33" name="Google Shape;1333;p197"/>
          <p:cNvSpPr txBox="1"/>
          <p:nvPr>
            <p:ph idx="1" type="subTitle"/>
          </p:nvPr>
        </p:nvSpPr>
        <p:spPr>
          <a:xfrm>
            <a:off x="1038800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4" name="Google Shape;1334;p197"/>
          <p:cNvSpPr txBox="1"/>
          <p:nvPr>
            <p:ph idx="3" type="title"/>
          </p:nvPr>
        </p:nvSpPr>
        <p:spPr>
          <a:xfrm>
            <a:off x="3585518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35" name="Google Shape;1335;p197"/>
          <p:cNvSpPr txBox="1"/>
          <p:nvPr>
            <p:ph idx="4" type="subTitle"/>
          </p:nvPr>
        </p:nvSpPr>
        <p:spPr>
          <a:xfrm>
            <a:off x="3585518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6" name="Google Shape;1336;p197"/>
          <p:cNvSpPr txBox="1"/>
          <p:nvPr>
            <p:ph idx="5" type="title"/>
          </p:nvPr>
        </p:nvSpPr>
        <p:spPr>
          <a:xfrm>
            <a:off x="6132252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37" name="Google Shape;1337;p197"/>
          <p:cNvSpPr txBox="1"/>
          <p:nvPr>
            <p:ph idx="6" type="subTitle"/>
          </p:nvPr>
        </p:nvSpPr>
        <p:spPr>
          <a:xfrm>
            <a:off x="6132253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38" name="Google Shape;1338;p19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idx="1" type="subTitle"/>
          </p:nvPr>
        </p:nvSpPr>
        <p:spPr>
          <a:xfrm>
            <a:off x="4036225" y="2853775"/>
            <a:ext cx="44640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98" name="Google Shape;98;p21"/>
          <p:cNvSpPr txBox="1"/>
          <p:nvPr>
            <p:ph type="title"/>
          </p:nvPr>
        </p:nvSpPr>
        <p:spPr>
          <a:xfrm>
            <a:off x="4036329" y="1708125"/>
            <a:ext cx="4464000" cy="10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_1_1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198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1" name="Google Shape;1341;p198"/>
          <p:cNvPicPr preferRelativeResize="0"/>
          <p:nvPr/>
        </p:nvPicPr>
        <p:blipFill rotWithShape="1">
          <a:blip r:embed="rId2">
            <a:alphaModFix/>
          </a:blip>
          <a:srcRect b="13418" l="0" r="0" t="57417"/>
          <a:stretch/>
        </p:blipFill>
        <p:spPr>
          <a:xfrm flipH="1"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2" name="Google Shape;1342;p198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p198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44" name="Google Shape;1344;p198"/>
          <p:cNvSpPr txBox="1"/>
          <p:nvPr>
            <p:ph idx="2" type="title"/>
          </p:nvPr>
        </p:nvSpPr>
        <p:spPr>
          <a:xfrm>
            <a:off x="720000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45" name="Google Shape;1345;p198"/>
          <p:cNvSpPr txBox="1"/>
          <p:nvPr>
            <p:ph idx="1" type="subTitle"/>
          </p:nvPr>
        </p:nvSpPr>
        <p:spPr>
          <a:xfrm>
            <a:off x="72000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46" name="Google Shape;1346;p198"/>
          <p:cNvSpPr txBox="1"/>
          <p:nvPr>
            <p:ph idx="3" type="title"/>
          </p:nvPr>
        </p:nvSpPr>
        <p:spPr>
          <a:xfrm>
            <a:off x="3340264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47" name="Google Shape;1347;p198"/>
          <p:cNvSpPr txBox="1"/>
          <p:nvPr>
            <p:ph idx="4" type="subTitle"/>
          </p:nvPr>
        </p:nvSpPr>
        <p:spPr>
          <a:xfrm>
            <a:off x="3340264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48" name="Google Shape;1348;p198"/>
          <p:cNvSpPr txBox="1"/>
          <p:nvPr>
            <p:ph idx="5" type="title"/>
          </p:nvPr>
        </p:nvSpPr>
        <p:spPr>
          <a:xfrm>
            <a:off x="5960549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49" name="Google Shape;1349;p198"/>
          <p:cNvSpPr txBox="1"/>
          <p:nvPr>
            <p:ph idx="6" type="subTitle"/>
          </p:nvPr>
        </p:nvSpPr>
        <p:spPr>
          <a:xfrm>
            <a:off x="596055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50" name="Google Shape;1350;p19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2" name="Google Shape;1352;p199"/>
          <p:cNvPicPr preferRelativeResize="0"/>
          <p:nvPr/>
        </p:nvPicPr>
        <p:blipFill rotWithShape="1">
          <a:blip r:embed="rId2">
            <a:alphaModFix/>
          </a:blip>
          <a:srcRect b="0" l="15929" r="41807" t="0"/>
          <a:stretch/>
        </p:blipFill>
        <p:spPr>
          <a:xfrm>
            <a:off x="50" y="0"/>
            <a:ext cx="3260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3" name="Google Shape;1353;p199"/>
          <p:cNvSpPr/>
          <p:nvPr/>
        </p:nvSpPr>
        <p:spPr>
          <a:xfrm>
            <a:off x="0" y="0"/>
            <a:ext cx="32607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" name="Google Shape;1354;p199"/>
          <p:cNvSpPr txBox="1"/>
          <p:nvPr>
            <p:ph type="title"/>
          </p:nvPr>
        </p:nvSpPr>
        <p:spPr>
          <a:xfrm>
            <a:off x="3791975" y="1458825"/>
            <a:ext cx="46320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55" name="Google Shape;1355;p199"/>
          <p:cNvSpPr txBox="1"/>
          <p:nvPr>
            <p:ph hasCustomPrompt="1" idx="2" type="title"/>
          </p:nvPr>
        </p:nvSpPr>
        <p:spPr>
          <a:xfrm>
            <a:off x="7331706" y="446150"/>
            <a:ext cx="10923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56" name="Google Shape;1356;p199"/>
          <p:cNvSpPr txBox="1"/>
          <p:nvPr>
            <p:ph idx="1" type="subTitle"/>
          </p:nvPr>
        </p:nvSpPr>
        <p:spPr>
          <a:xfrm>
            <a:off x="5239778" y="3374325"/>
            <a:ext cx="3184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57" name="Google Shape;1357;p19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200"/>
          <p:cNvSpPr txBox="1"/>
          <p:nvPr>
            <p:ph hasCustomPrompt="1" type="title"/>
          </p:nvPr>
        </p:nvSpPr>
        <p:spPr>
          <a:xfrm>
            <a:off x="861600" y="810825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60" name="Google Shape;1360;p200"/>
          <p:cNvSpPr txBox="1"/>
          <p:nvPr>
            <p:ph idx="1" type="subTitle"/>
          </p:nvPr>
        </p:nvSpPr>
        <p:spPr>
          <a:xfrm>
            <a:off x="861600" y="1452129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1" name="Google Shape;1361;p200"/>
          <p:cNvSpPr txBox="1"/>
          <p:nvPr>
            <p:ph hasCustomPrompt="1" idx="2" type="title"/>
          </p:nvPr>
        </p:nvSpPr>
        <p:spPr>
          <a:xfrm>
            <a:off x="861600" y="2005364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62" name="Google Shape;1362;p200"/>
          <p:cNvSpPr txBox="1"/>
          <p:nvPr>
            <p:ph idx="3" type="subTitle"/>
          </p:nvPr>
        </p:nvSpPr>
        <p:spPr>
          <a:xfrm>
            <a:off x="861600" y="2643426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3" name="Google Shape;1363;p200"/>
          <p:cNvSpPr txBox="1"/>
          <p:nvPr>
            <p:ph hasCustomPrompt="1" idx="4" type="title"/>
          </p:nvPr>
        </p:nvSpPr>
        <p:spPr>
          <a:xfrm>
            <a:off x="861600" y="3199902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64" name="Google Shape;1364;p200"/>
          <p:cNvSpPr txBox="1"/>
          <p:nvPr>
            <p:ph idx="5" type="subTitle"/>
          </p:nvPr>
        </p:nvSpPr>
        <p:spPr>
          <a:xfrm>
            <a:off x="861600" y="3834724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65" name="Google Shape;1365;p200"/>
          <p:cNvPicPr preferRelativeResize="0"/>
          <p:nvPr/>
        </p:nvPicPr>
        <p:blipFill rotWithShape="1">
          <a:blip r:embed="rId2">
            <a:alphaModFix/>
          </a:blip>
          <a:srcRect b="0" l="11624" r="52004" t="10378"/>
          <a:stretch/>
        </p:blipFill>
        <p:spPr>
          <a:xfrm>
            <a:off x="605460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6" name="Google Shape;1366;p200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7" name="Google Shape;1367;p20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2"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9" name="Google Shape;1369;p201"/>
          <p:cNvPicPr preferRelativeResize="0"/>
          <p:nvPr/>
        </p:nvPicPr>
        <p:blipFill rotWithShape="1">
          <a:blip r:embed="rId2">
            <a:alphaModFix/>
          </a:blip>
          <a:srcRect b="0" l="58015" r="1400" t="0"/>
          <a:stretch/>
        </p:blipFill>
        <p:spPr>
          <a:xfrm>
            <a:off x="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0" name="Google Shape;1370;p201"/>
          <p:cNvSpPr/>
          <p:nvPr/>
        </p:nvSpPr>
        <p:spPr>
          <a:xfrm>
            <a:off x="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20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72" name="Google Shape;1372;p201"/>
          <p:cNvSpPr txBox="1"/>
          <p:nvPr>
            <p:ph idx="2" type="title"/>
          </p:nvPr>
        </p:nvSpPr>
        <p:spPr>
          <a:xfrm>
            <a:off x="3664825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73" name="Google Shape;1373;p201"/>
          <p:cNvSpPr txBox="1"/>
          <p:nvPr>
            <p:ph idx="3" type="title"/>
          </p:nvPr>
        </p:nvSpPr>
        <p:spPr>
          <a:xfrm>
            <a:off x="6259800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74" name="Google Shape;1374;p201"/>
          <p:cNvSpPr txBox="1"/>
          <p:nvPr>
            <p:ph idx="1" type="subTitle"/>
          </p:nvPr>
        </p:nvSpPr>
        <p:spPr>
          <a:xfrm>
            <a:off x="625980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75" name="Google Shape;1375;p201"/>
          <p:cNvSpPr txBox="1"/>
          <p:nvPr>
            <p:ph idx="4" type="subTitle"/>
          </p:nvPr>
        </p:nvSpPr>
        <p:spPr>
          <a:xfrm>
            <a:off x="366497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376" name="Google Shape;1376;p20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1"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202"/>
          <p:cNvSpPr txBox="1"/>
          <p:nvPr>
            <p:ph idx="1" type="body"/>
          </p:nvPr>
        </p:nvSpPr>
        <p:spPr>
          <a:xfrm>
            <a:off x="7200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9" name="Google Shape;1379;p202"/>
          <p:cNvSpPr txBox="1"/>
          <p:nvPr>
            <p:ph idx="2" type="subTitle"/>
          </p:nvPr>
        </p:nvSpPr>
        <p:spPr>
          <a:xfrm>
            <a:off x="720000" y="1180875"/>
            <a:ext cx="7704000" cy="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80" name="Google Shape;1380;p202"/>
          <p:cNvSpPr txBox="1"/>
          <p:nvPr>
            <p:ph idx="3" type="body"/>
          </p:nvPr>
        </p:nvSpPr>
        <p:spPr>
          <a:xfrm>
            <a:off x="45933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1381" name="Google Shape;1381;p20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382" name="Google Shape;1382;p20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SECTION_TITLE_AND_DESCRIPTION_1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03"/>
          <p:cNvSpPr txBox="1"/>
          <p:nvPr>
            <p:ph idx="1" type="subTitle"/>
          </p:nvPr>
        </p:nvSpPr>
        <p:spPr>
          <a:xfrm>
            <a:off x="4321775" y="2346675"/>
            <a:ext cx="4102200" cy="12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1385" name="Google Shape;1385;p203"/>
          <p:cNvSpPr txBox="1"/>
          <p:nvPr>
            <p:ph type="title"/>
          </p:nvPr>
        </p:nvSpPr>
        <p:spPr>
          <a:xfrm>
            <a:off x="4321800" y="1561950"/>
            <a:ext cx="41022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cxnSp>
        <p:nvCxnSpPr>
          <p:cNvPr id="1386" name="Google Shape;1386;p203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7" name="Google Shape;1387;p20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9" name="Google Shape;1389;p204"/>
          <p:cNvPicPr preferRelativeResize="0"/>
          <p:nvPr/>
        </p:nvPicPr>
        <p:blipFill rotWithShape="1">
          <a:blip r:embed="rId2">
            <a:alphaModFix/>
          </a:blip>
          <a:srcRect b="0" l="29961" r="29961" t="0"/>
          <a:stretch/>
        </p:blipFill>
        <p:spPr>
          <a:xfrm>
            <a:off x="6054600" y="0"/>
            <a:ext cx="3089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0" name="Google Shape;1390;p204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20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392" name="Google Shape;1392;p20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AND_TWO_COLUMNS_1_1_1"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20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95" name="Google Shape;1395;p205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6" name="Google Shape;1396;p205"/>
          <p:cNvPicPr preferRelativeResize="0"/>
          <p:nvPr/>
        </p:nvPicPr>
        <p:blipFill rotWithShape="1">
          <a:blip r:embed="rId2">
            <a:alphaModFix/>
          </a:blip>
          <a:srcRect b="0" l="0" r="0" t="75409"/>
          <a:stretch/>
        </p:blipFill>
        <p:spPr>
          <a:xfrm>
            <a:off x="0" y="3649275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7" name="Google Shape;1397;p205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8" name="Google Shape;1398;p20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_2_1"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0" name="Google Shape;1400;p206"/>
          <p:cNvPicPr preferRelativeResize="0"/>
          <p:nvPr/>
        </p:nvPicPr>
        <p:blipFill rotWithShape="1">
          <a:blip r:embed="rId2">
            <a:alphaModFix/>
          </a:blip>
          <a:srcRect b="0" l="6594" r="0" t="22239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1" name="Google Shape;1401;p20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" name="Google Shape;1402;p206"/>
          <p:cNvSpPr txBox="1"/>
          <p:nvPr>
            <p:ph type="title"/>
          </p:nvPr>
        </p:nvSpPr>
        <p:spPr>
          <a:xfrm>
            <a:off x="720000" y="639700"/>
            <a:ext cx="49857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403" name="Google Shape;1403;p206"/>
          <p:cNvSpPr txBox="1"/>
          <p:nvPr>
            <p:ph idx="1" type="subTitle"/>
          </p:nvPr>
        </p:nvSpPr>
        <p:spPr>
          <a:xfrm>
            <a:off x="720000" y="1605450"/>
            <a:ext cx="41934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04" name="Google Shape;1404;p206"/>
          <p:cNvSpPr txBox="1"/>
          <p:nvPr/>
        </p:nvSpPr>
        <p:spPr>
          <a:xfrm>
            <a:off x="720000" y="3280175"/>
            <a:ext cx="45156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CREDITS: This presentation 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template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was created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 </a:t>
            </a:r>
            <a:endParaRPr b="1"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405" name="Google Shape;1405;p20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20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8" name="Google Shape;1408;p207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9" name="Google Shape;1409;p20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0" name="Google Shape;1410;p20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/>
          <p:nvPr>
            <p:ph type="title"/>
          </p:nvPr>
        </p:nvSpPr>
        <p:spPr>
          <a:xfrm>
            <a:off x="720000" y="2848300"/>
            <a:ext cx="4051800" cy="10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2" name="Google Shape;1412;p208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3" name="Google Shape;1413;p208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4" name="Google Shape;1414;p20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9" name="Google Shape;1419;p210"/>
          <p:cNvPicPr preferRelativeResize="0"/>
          <p:nvPr/>
        </p:nvPicPr>
        <p:blipFill rotWithShape="1">
          <a:blip r:embed="rId2">
            <a:alphaModFix/>
          </a:blip>
          <a:srcRect b="4121" l="0" r="0" t="1160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420" name="Google Shape;1420;p2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210"/>
          <p:cNvSpPr txBox="1"/>
          <p:nvPr>
            <p:ph type="ctrTitle"/>
          </p:nvPr>
        </p:nvSpPr>
        <p:spPr>
          <a:xfrm>
            <a:off x="720000" y="1487600"/>
            <a:ext cx="5687100" cy="18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22" name="Google Shape;1422;p210"/>
          <p:cNvSpPr txBox="1"/>
          <p:nvPr>
            <p:ph idx="1" type="subTitle"/>
          </p:nvPr>
        </p:nvSpPr>
        <p:spPr>
          <a:xfrm>
            <a:off x="720000" y="3484893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423" name="Google Shape;1423;p21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211"/>
          <p:cNvSpPr txBox="1"/>
          <p:nvPr>
            <p:ph type="title"/>
          </p:nvPr>
        </p:nvSpPr>
        <p:spPr>
          <a:xfrm>
            <a:off x="720000" y="1458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26" name="Google Shape;1426;p211"/>
          <p:cNvSpPr txBox="1"/>
          <p:nvPr>
            <p:ph hasCustomPrompt="1" idx="2" type="title"/>
          </p:nvPr>
        </p:nvSpPr>
        <p:spPr>
          <a:xfrm>
            <a:off x="720000" y="4461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27" name="Google Shape;1427;p211"/>
          <p:cNvSpPr txBox="1"/>
          <p:nvPr>
            <p:ph idx="1" type="subTitle"/>
          </p:nvPr>
        </p:nvSpPr>
        <p:spPr>
          <a:xfrm>
            <a:off x="720000" y="3374325"/>
            <a:ext cx="3081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28" name="Google Shape;1428;p211"/>
          <p:cNvPicPr preferRelativeResize="0"/>
          <p:nvPr/>
        </p:nvPicPr>
        <p:blipFill rotWithShape="1">
          <a:blip r:embed="rId2">
            <a:alphaModFix/>
          </a:blip>
          <a:srcRect b="0" l="14738" r="31664" t="0"/>
          <a:stretch/>
        </p:blipFill>
        <p:spPr>
          <a:xfrm>
            <a:off x="5012525" y="0"/>
            <a:ext cx="4131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9" name="Google Shape;1429;p211"/>
          <p:cNvSpPr/>
          <p:nvPr/>
        </p:nvSpPr>
        <p:spPr>
          <a:xfrm>
            <a:off x="5012525" y="0"/>
            <a:ext cx="41316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0" name="Google Shape;1430;p21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21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33" name="Google Shape;1433;p212"/>
          <p:cNvSpPr txBox="1"/>
          <p:nvPr>
            <p:ph idx="1" type="body"/>
          </p:nvPr>
        </p:nvSpPr>
        <p:spPr>
          <a:xfrm>
            <a:off x="720000" y="1045375"/>
            <a:ext cx="7704000" cy="3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150"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cxnSp>
        <p:nvCxnSpPr>
          <p:cNvPr id="1434" name="Google Shape;1434;p21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21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7" name="Google Shape;1437;p213"/>
          <p:cNvPicPr preferRelativeResize="0"/>
          <p:nvPr/>
        </p:nvPicPr>
        <p:blipFill rotWithShape="1">
          <a:blip r:embed="rId2">
            <a:alphaModFix/>
          </a:blip>
          <a:srcRect b="22922" l="0" r="0" t="47913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8" name="Google Shape;1438;p21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p2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40" name="Google Shape;1440;p213"/>
          <p:cNvSpPr txBox="1"/>
          <p:nvPr>
            <p:ph idx="2" type="title"/>
          </p:nvPr>
        </p:nvSpPr>
        <p:spPr>
          <a:xfrm>
            <a:off x="720000" y="2649598"/>
            <a:ext cx="27048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41" name="Google Shape;1441;p213"/>
          <p:cNvSpPr txBox="1"/>
          <p:nvPr>
            <p:ph idx="3" type="title"/>
          </p:nvPr>
        </p:nvSpPr>
        <p:spPr>
          <a:xfrm>
            <a:off x="4783697" y="2649598"/>
            <a:ext cx="27054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42" name="Google Shape;1442;p213"/>
          <p:cNvSpPr txBox="1"/>
          <p:nvPr>
            <p:ph idx="1" type="subTitle"/>
          </p:nvPr>
        </p:nvSpPr>
        <p:spPr>
          <a:xfrm>
            <a:off x="4783697" y="3116182"/>
            <a:ext cx="27054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43" name="Google Shape;1443;p213"/>
          <p:cNvSpPr txBox="1"/>
          <p:nvPr>
            <p:ph idx="4" type="subTitle"/>
          </p:nvPr>
        </p:nvSpPr>
        <p:spPr>
          <a:xfrm>
            <a:off x="720170" y="3116182"/>
            <a:ext cx="27048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444" name="Google Shape;1444;p21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2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447" name="Google Shape;1447;p21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49" name="Google Shape;1449;p21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0" name="Google Shape;1450;p215"/>
          <p:cNvSpPr txBox="1"/>
          <p:nvPr>
            <p:ph idx="1" type="subTitle"/>
          </p:nvPr>
        </p:nvSpPr>
        <p:spPr>
          <a:xfrm>
            <a:off x="970600" y="2750300"/>
            <a:ext cx="2555700" cy="1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51" name="Google Shape;1451;p215"/>
          <p:cNvSpPr txBox="1"/>
          <p:nvPr>
            <p:ph type="title"/>
          </p:nvPr>
        </p:nvSpPr>
        <p:spPr>
          <a:xfrm>
            <a:off x="970600" y="1950975"/>
            <a:ext cx="255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52" name="Google Shape;1452;p21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3" name="Google Shape;1453;p215"/>
          <p:cNvPicPr preferRelativeResize="0"/>
          <p:nvPr/>
        </p:nvPicPr>
        <p:blipFill rotWithShape="1">
          <a:blip r:embed="rId2">
            <a:alphaModFix/>
          </a:blip>
          <a:srcRect b="55205" l="0" r="0" t="20511"/>
          <a:stretch/>
        </p:blipFill>
        <p:spPr>
          <a:xfrm>
            <a:off x="0" y="0"/>
            <a:ext cx="9143999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4" name="Google Shape;1454;p21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6" name="Google Shape;1456;p216"/>
          <p:cNvPicPr preferRelativeResize="0"/>
          <p:nvPr/>
        </p:nvPicPr>
        <p:blipFill rotWithShape="1">
          <a:blip r:embed="rId2">
            <a:alphaModFix/>
          </a:blip>
          <a:srcRect b="7848" l="0" r="0" t="7848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457" name="Google Shape;1457;p2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8" name="Google Shape;1458;p216"/>
          <p:cNvSpPr txBox="1"/>
          <p:nvPr>
            <p:ph type="title"/>
          </p:nvPr>
        </p:nvSpPr>
        <p:spPr>
          <a:xfrm>
            <a:off x="720000" y="1359692"/>
            <a:ext cx="6926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459" name="Google Shape;1459;p21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0" name="Google Shape;1460;p216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217"/>
          <p:cNvSpPr txBox="1"/>
          <p:nvPr>
            <p:ph idx="1" type="subTitle"/>
          </p:nvPr>
        </p:nvSpPr>
        <p:spPr>
          <a:xfrm>
            <a:off x="4036225" y="2853775"/>
            <a:ext cx="44640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1463" name="Google Shape;1463;p217"/>
          <p:cNvSpPr txBox="1"/>
          <p:nvPr>
            <p:ph type="title"/>
          </p:nvPr>
        </p:nvSpPr>
        <p:spPr>
          <a:xfrm>
            <a:off x="4036329" y="1708125"/>
            <a:ext cx="4464000" cy="10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218"/>
          <p:cNvSpPr txBox="1"/>
          <p:nvPr>
            <p:ph type="title"/>
          </p:nvPr>
        </p:nvSpPr>
        <p:spPr>
          <a:xfrm>
            <a:off x="720000" y="2848300"/>
            <a:ext cx="4051800" cy="10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>
            <p:ph hasCustomPrompt="1" type="title"/>
          </p:nvPr>
        </p:nvSpPr>
        <p:spPr>
          <a:xfrm>
            <a:off x="1284000" y="1693100"/>
            <a:ext cx="6576000" cy="20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3" name="Google Shape;103;p23"/>
          <p:cNvSpPr txBox="1"/>
          <p:nvPr>
            <p:ph idx="1" type="subTitle"/>
          </p:nvPr>
        </p:nvSpPr>
        <p:spPr>
          <a:xfrm>
            <a:off x="1284000" y="3708575"/>
            <a:ext cx="6576000" cy="3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4" name="Google Shape;104;p2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3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" name="Google Shape;107;p2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66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219"/>
          <p:cNvSpPr txBox="1"/>
          <p:nvPr>
            <p:ph hasCustomPrompt="1" type="title"/>
          </p:nvPr>
        </p:nvSpPr>
        <p:spPr>
          <a:xfrm>
            <a:off x="1284000" y="1693100"/>
            <a:ext cx="6576000" cy="20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468" name="Google Shape;1468;p219"/>
          <p:cNvSpPr txBox="1"/>
          <p:nvPr>
            <p:ph idx="1" type="subTitle"/>
          </p:nvPr>
        </p:nvSpPr>
        <p:spPr>
          <a:xfrm>
            <a:off x="1284000" y="3708575"/>
            <a:ext cx="6576000" cy="3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69" name="Google Shape;1469;p21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0" name="Google Shape;1470;p219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1" name="Google Shape;1471;p21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2" name="Google Shape;1472;p21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5" name="Google Shape;1475;p221"/>
          <p:cNvPicPr preferRelativeResize="0"/>
          <p:nvPr/>
        </p:nvPicPr>
        <p:blipFill rotWithShape="1">
          <a:blip r:embed="rId2">
            <a:alphaModFix/>
          </a:blip>
          <a:srcRect b="23338" l="0" r="0" t="52050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6" name="Google Shape;1476;p22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221"/>
          <p:cNvSpPr txBox="1"/>
          <p:nvPr>
            <p:ph type="title"/>
          </p:nvPr>
        </p:nvSpPr>
        <p:spPr>
          <a:xfrm>
            <a:off x="183030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78" name="Google Shape;1478;p221"/>
          <p:cNvSpPr txBox="1"/>
          <p:nvPr>
            <p:ph idx="1" type="subTitle"/>
          </p:nvPr>
        </p:nvSpPr>
        <p:spPr>
          <a:xfrm>
            <a:off x="1830300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79" name="Google Shape;1479;p221"/>
          <p:cNvSpPr txBox="1"/>
          <p:nvPr>
            <p:ph idx="2" type="title"/>
          </p:nvPr>
        </p:nvSpPr>
        <p:spPr>
          <a:xfrm>
            <a:off x="575985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80" name="Google Shape;1480;p221"/>
          <p:cNvSpPr txBox="1"/>
          <p:nvPr>
            <p:ph idx="3" type="subTitle"/>
          </p:nvPr>
        </p:nvSpPr>
        <p:spPr>
          <a:xfrm>
            <a:off x="5759852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81" name="Google Shape;1481;p221"/>
          <p:cNvSpPr txBox="1"/>
          <p:nvPr>
            <p:ph idx="4" type="title"/>
          </p:nvPr>
        </p:nvSpPr>
        <p:spPr>
          <a:xfrm>
            <a:off x="183030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82" name="Google Shape;1482;p221"/>
          <p:cNvSpPr txBox="1"/>
          <p:nvPr>
            <p:ph idx="5" type="subTitle"/>
          </p:nvPr>
        </p:nvSpPr>
        <p:spPr>
          <a:xfrm>
            <a:off x="1830300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83" name="Google Shape;1483;p221"/>
          <p:cNvSpPr txBox="1"/>
          <p:nvPr>
            <p:ph idx="6" type="title"/>
          </p:nvPr>
        </p:nvSpPr>
        <p:spPr>
          <a:xfrm>
            <a:off x="575985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84" name="Google Shape;1484;p221"/>
          <p:cNvSpPr txBox="1"/>
          <p:nvPr>
            <p:ph idx="7" type="subTitle"/>
          </p:nvPr>
        </p:nvSpPr>
        <p:spPr>
          <a:xfrm>
            <a:off x="5759852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85" name="Google Shape;1485;p221"/>
          <p:cNvSpPr txBox="1"/>
          <p:nvPr>
            <p:ph hasCustomPrompt="1" idx="8" type="title"/>
          </p:nvPr>
        </p:nvSpPr>
        <p:spPr>
          <a:xfrm>
            <a:off x="720000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86" name="Google Shape;1486;p221"/>
          <p:cNvSpPr txBox="1"/>
          <p:nvPr>
            <p:ph hasCustomPrompt="1" idx="9" type="title"/>
          </p:nvPr>
        </p:nvSpPr>
        <p:spPr>
          <a:xfrm>
            <a:off x="720000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87" name="Google Shape;1487;p221"/>
          <p:cNvSpPr txBox="1"/>
          <p:nvPr>
            <p:ph hasCustomPrompt="1" idx="13" type="title"/>
          </p:nvPr>
        </p:nvSpPr>
        <p:spPr>
          <a:xfrm>
            <a:off x="4646375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88" name="Google Shape;1488;p221"/>
          <p:cNvSpPr txBox="1"/>
          <p:nvPr>
            <p:ph hasCustomPrompt="1" idx="14" type="title"/>
          </p:nvPr>
        </p:nvSpPr>
        <p:spPr>
          <a:xfrm>
            <a:off x="4646375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89" name="Google Shape;1489;p221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490" name="Google Shape;1490;p22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2" name="Google Shape;1492;p222"/>
          <p:cNvPicPr preferRelativeResize="0"/>
          <p:nvPr/>
        </p:nvPicPr>
        <p:blipFill rotWithShape="1">
          <a:blip r:embed="rId2">
            <a:alphaModFix/>
          </a:blip>
          <a:srcRect b="29830" l="0" r="17736" t="24376"/>
          <a:stretch/>
        </p:blipFill>
        <p:spPr>
          <a:xfrm>
            <a:off x="0" y="0"/>
            <a:ext cx="9144000" cy="3393276"/>
          </a:xfrm>
          <a:prstGeom prst="rect">
            <a:avLst/>
          </a:prstGeom>
          <a:noFill/>
          <a:ln>
            <a:noFill/>
          </a:ln>
        </p:spPr>
      </p:pic>
      <p:sp>
        <p:nvSpPr>
          <p:cNvPr id="1493" name="Google Shape;1493;p222"/>
          <p:cNvSpPr/>
          <p:nvPr/>
        </p:nvSpPr>
        <p:spPr>
          <a:xfrm>
            <a:off x="0" y="0"/>
            <a:ext cx="9144000" cy="3393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222"/>
          <p:cNvSpPr txBox="1"/>
          <p:nvPr>
            <p:ph type="title"/>
          </p:nvPr>
        </p:nvSpPr>
        <p:spPr>
          <a:xfrm>
            <a:off x="720000" y="3687438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95" name="Google Shape;1495;p222"/>
          <p:cNvSpPr txBox="1"/>
          <p:nvPr>
            <p:ph idx="1" type="subTitle"/>
          </p:nvPr>
        </p:nvSpPr>
        <p:spPr>
          <a:xfrm>
            <a:off x="720000" y="1559475"/>
            <a:ext cx="5852100" cy="15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96" name="Google Shape;1496;p22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2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99" name="Google Shape;1499;p223"/>
          <p:cNvSpPr txBox="1"/>
          <p:nvPr>
            <p:ph idx="2" type="title"/>
          </p:nvPr>
        </p:nvSpPr>
        <p:spPr>
          <a:xfrm>
            <a:off x="134650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00" name="Google Shape;1500;p223"/>
          <p:cNvSpPr txBox="1"/>
          <p:nvPr>
            <p:ph idx="1" type="subTitle"/>
          </p:nvPr>
        </p:nvSpPr>
        <p:spPr>
          <a:xfrm>
            <a:off x="1346489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1" name="Google Shape;1501;p223"/>
          <p:cNvSpPr txBox="1"/>
          <p:nvPr>
            <p:ph idx="3" type="title"/>
          </p:nvPr>
        </p:nvSpPr>
        <p:spPr>
          <a:xfrm>
            <a:off x="364919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02" name="Google Shape;1502;p223"/>
          <p:cNvSpPr txBox="1"/>
          <p:nvPr>
            <p:ph idx="4" type="subTitle"/>
          </p:nvPr>
        </p:nvSpPr>
        <p:spPr>
          <a:xfrm>
            <a:off x="3649221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3" name="Google Shape;1503;p223"/>
          <p:cNvSpPr txBox="1"/>
          <p:nvPr>
            <p:ph idx="5" type="title"/>
          </p:nvPr>
        </p:nvSpPr>
        <p:spPr>
          <a:xfrm>
            <a:off x="1346500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04" name="Google Shape;1504;p223"/>
          <p:cNvSpPr txBox="1"/>
          <p:nvPr>
            <p:ph idx="6" type="subTitle"/>
          </p:nvPr>
        </p:nvSpPr>
        <p:spPr>
          <a:xfrm>
            <a:off x="1346489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5" name="Google Shape;1505;p223"/>
          <p:cNvSpPr txBox="1"/>
          <p:nvPr>
            <p:ph idx="7" type="title"/>
          </p:nvPr>
        </p:nvSpPr>
        <p:spPr>
          <a:xfrm>
            <a:off x="3649221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06" name="Google Shape;1506;p223"/>
          <p:cNvSpPr txBox="1"/>
          <p:nvPr>
            <p:ph idx="8" type="subTitle"/>
          </p:nvPr>
        </p:nvSpPr>
        <p:spPr>
          <a:xfrm>
            <a:off x="3649221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7" name="Google Shape;1507;p223"/>
          <p:cNvSpPr txBox="1"/>
          <p:nvPr>
            <p:ph idx="9" type="title"/>
          </p:nvPr>
        </p:nvSpPr>
        <p:spPr>
          <a:xfrm>
            <a:off x="5951881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08" name="Google Shape;1508;p223"/>
          <p:cNvSpPr txBox="1"/>
          <p:nvPr>
            <p:ph idx="13" type="subTitle"/>
          </p:nvPr>
        </p:nvSpPr>
        <p:spPr>
          <a:xfrm>
            <a:off x="5951885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9" name="Google Shape;1509;p223"/>
          <p:cNvSpPr txBox="1"/>
          <p:nvPr>
            <p:ph idx="14" type="title"/>
          </p:nvPr>
        </p:nvSpPr>
        <p:spPr>
          <a:xfrm>
            <a:off x="5951875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10" name="Google Shape;1510;p223"/>
          <p:cNvSpPr txBox="1"/>
          <p:nvPr>
            <p:ph idx="15" type="subTitle"/>
          </p:nvPr>
        </p:nvSpPr>
        <p:spPr>
          <a:xfrm>
            <a:off x="5951978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11" name="Google Shape;1511;p22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3" name="Google Shape;1513;p224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4" name="Google Shape;1514;p224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5" name="Google Shape;1515;p224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16" name="Google Shape;1516;p224"/>
          <p:cNvSpPr txBox="1"/>
          <p:nvPr>
            <p:ph idx="2" type="title"/>
          </p:nvPr>
        </p:nvSpPr>
        <p:spPr>
          <a:xfrm>
            <a:off x="720000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17" name="Google Shape;1517;p224"/>
          <p:cNvSpPr txBox="1"/>
          <p:nvPr>
            <p:ph idx="1" type="subTitle"/>
          </p:nvPr>
        </p:nvSpPr>
        <p:spPr>
          <a:xfrm>
            <a:off x="720000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18" name="Google Shape;1518;p224"/>
          <p:cNvSpPr txBox="1"/>
          <p:nvPr>
            <p:ph idx="3" type="title"/>
          </p:nvPr>
        </p:nvSpPr>
        <p:spPr>
          <a:xfrm>
            <a:off x="3362778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19" name="Google Shape;1519;p224"/>
          <p:cNvSpPr txBox="1"/>
          <p:nvPr>
            <p:ph idx="4" type="subTitle"/>
          </p:nvPr>
        </p:nvSpPr>
        <p:spPr>
          <a:xfrm>
            <a:off x="3362777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20" name="Google Shape;1520;p224"/>
          <p:cNvSpPr txBox="1"/>
          <p:nvPr>
            <p:ph idx="5" type="title"/>
          </p:nvPr>
        </p:nvSpPr>
        <p:spPr>
          <a:xfrm>
            <a:off x="720000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21" name="Google Shape;1521;p224"/>
          <p:cNvSpPr txBox="1"/>
          <p:nvPr>
            <p:ph idx="6" type="subTitle"/>
          </p:nvPr>
        </p:nvSpPr>
        <p:spPr>
          <a:xfrm>
            <a:off x="720000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22" name="Google Shape;1522;p224"/>
          <p:cNvSpPr txBox="1"/>
          <p:nvPr>
            <p:ph idx="7" type="title"/>
          </p:nvPr>
        </p:nvSpPr>
        <p:spPr>
          <a:xfrm>
            <a:off x="3362778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23" name="Google Shape;1523;p224"/>
          <p:cNvSpPr txBox="1"/>
          <p:nvPr>
            <p:ph idx="8" type="subTitle"/>
          </p:nvPr>
        </p:nvSpPr>
        <p:spPr>
          <a:xfrm>
            <a:off x="3362777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24" name="Google Shape;1524;p22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_1"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225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27" name="Google Shape;1527;p225"/>
          <p:cNvSpPr txBox="1"/>
          <p:nvPr>
            <p:ph idx="2" type="title"/>
          </p:nvPr>
        </p:nvSpPr>
        <p:spPr>
          <a:xfrm>
            <a:off x="1038800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28" name="Google Shape;1528;p225"/>
          <p:cNvSpPr txBox="1"/>
          <p:nvPr>
            <p:ph idx="1" type="subTitle"/>
          </p:nvPr>
        </p:nvSpPr>
        <p:spPr>
          <a:xfrm>
            <a:off x="1038800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29" name="Google Shape;1529;p225"/>
          <p:cNvSpPr txBox="1"/>
          <p:nvPr>
            <p:ph idx="3" type="title"/>
          </p:nvPr>
        </p:nvSpPr>
        <p:spPr>
          <a:xfrm>
            <a:off x="3585518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30" name="Google Shape;1530;p225"/>
          <p:cNvSpPr txBox="1"/>
          <p:nvPr>
            <p:ph idx="4" type="subTitle"/>
          </p:nvPr>
        </p:nvSpPr>
        <p:spPr>
          <a:xfrm>
            <a:off x="3585518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31" name="Google Shape;1531;p225"/>
          <p:cNvSpPr txBox="1"/>
          <p:nvPr>
            <p:ph idx="5" type="title"/>
          </p:nvPr>
        </p:nvSpPr>
        <p:spPr>
          <a:xfrm>
            <a:off x="6132252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32" name="Google Shape;1532;p225"/>
          <p:cNvSpPr txBox="1"/>
          <p:nvPr>
            <p:ph idx="6" type="subTitle"/>
          </p:nvPr>
        </p:nvSpPr>
        <p:spPr>
          <a:xfrm>
            <a:off x="6132253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33" name="Google Shape;1533;p22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_1_1"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p226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6" name="Google Shape;1536;p226"/>
          <p:cNvPicPr preferRelativeResize="0"/>
          <p:nvPr/>
        </p:nvPicPr>
        <p:blipFill rotWithShape="1">
          <a:blip r:embed="rId2">
            <a:alphaModFix/>
          </a:blip>
          <a:srcRect b="13418" l="0" r="0" t="57417"/>
          <a:stretch/>
        </p:blipFill>
        <p:spPr>
          <a:xfrm flipH="1"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7" name="Google Shape;1537;p226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8" name="Google Shape;1538;p226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39" name="Google Shape;1539;p226"/>
          <p:cNvSpPr txBox="1"/>
          <p:nvPr>
            <p:ph idx="2" type="title"/>
          </p:nvPr>
        </p:nvSpPr>
        <p:spPr>
          <a:xfrm>
            <a:off x="720000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40" name="Google Shape;1540;p226"/>
          <p:cNvSpPr txBox="1"/>
          <p:nvPr>
            <p:ph idx="1" type="subTitle"/>
          </p:nvPr>
        </p:nvSpPr>
        <p:spPr>
          <a:xfrm>
            <a:off x="72000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41" name="Google Shape;1541;p226"/>
          <p:cNvSpPr txBox="1"/>
          <p:nvPr>
            <p:ph idx="3" type="title"/>
          </p:nvPr>
        </p:nvSpPr>
        <p:spPr>
          <a:xfrm>
            <a:off x="3340264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42" name="Google Shape;1542;p226"/>
          <p:cNvSpPr txBox="1"/>
          <p:nvPr>
            <p:ph idx="4" type="subTitle"/>
          </p:nvPr>
        </p:nvSpPr>
        <p:spPr>
          <a:xfrm>
            <a:off x="3340264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43" name="Google Shape;1543;p226"/>
          <p:cNvSpPr txBox="1"/>
          <p:nvPr>
            <p:ph idx="5" type="title"/>
          </p:nvPr>
        </p:nvSpPr>
        <p:spPr>
          <a:xfrm>
            <a:off x="5960549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44" name="Google Shape;1544;p226"/>
          <p:cNvSpPr txBox="1"/>
          <p:nvPr>
            <p:ph idx="6" type="subTitle"/>
          </p:nvPr>
        </p:nvSpPr>
        <p:spPr>
          <a:xfrm>
            <a:off x="596055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45" name="Google Shape;1545;p22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7" name="Google Shape;1547;p227"/>
          <p:cNvPicPr preferRelativeResize="0"/>
          <p:nvPr/>
        </p:nvPicPr>
        <p:blipFill rotWithShape="1">
          <a:blip r:embed="rId2">
            <a:alphaModFix/>
          </a:blip>
          <a:srcRect b="0" l="15929" r="41807" t="0"/>
          <a:stretch/>
        </p:blipFill>
        <p:spPr>
          <a:xfrm>
            <a:off x="50" y="0"/>
            <a:ext cx="3260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8" name="Google Shape;1548;p227"/>
          <p:cNvSpPr/>
          <p:nvPr/>
        </p:nvSpPr>
        <p:spPr>
          <a:xfrm>
            <a:off x="0" y="0"/>
            <a:ext cx="32607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9" name="Google Shape;1549;p227"/>
          <p:cNvSpPr txBox="1"/>
          <p:nvPr>
            <p:ph type="title"/>
          </p:nvPr>
        </p:nvSpPr>
        <p:spPr>
          <a:xfrm>
            <a:off x="3791975" y="1458825"/>
            <a:ext cx="46320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50" name="Google Shape;1550;p227"/>
          <p:cNvSpPr txBox="1"/>
          <p:nvPr>
            <p:ph hasCustomPrompt="1" idx="2" type="title"/>
          </p:nvPr>
        </p:nvSpPr>
        <p:spPr>
          <a:xfrm>
            <a:off x="7331706" y="446150"/>
            <a:ext cx="10923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51" name="Google Shape;1551;p227"/>
          <p:cNvSpPr txBox="1"/>
          <p:nvPr>
            <p:ph idx="1" type="subTitle"/>
          </p:nvPr>
        </p:nvSpPr>
        <p:spPr>
          <a:xfrm>
            <a:off x="5239778" y="3374325"/>
            <a:ext cx="3184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52" name="Google Shape;1552;p22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228"/>
          <p:cNvSpPr txBox="1"/>
          <p:nvPr>
            <p:ph hasCustomPrompt="1" type="title"/>
          </p:nvPr>
        </p:nvSpPr>
        <p:spPr>
          <a:xfrm>
            <a:off x="861600" y="810825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55" name="Google Shape;1555;p228"/>
          <p:cNvSpPr txBox="1"/>
          <p:nvPr>
            <p:ph idx="1" type="subTitle"/>
          </p:nvPr>
        </p:nvSpPr>
        <p:spPr>
          <a:xfrm>
            <a:off x="861600" y="1452129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56" name="Google Shape;1556;p228"/>
          <p:cNvSpPr txBox="1"/>
          <p:nvPr>
            <p:ph hasCustomPrompt="1" idx="2" type="title"/>
          </p:nvPr>
        </p:nvSpPr>
        <p:spPr>
          <a:xfrm>
            <a:off x="861600" y="2005364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57" name="Google Shape;1557;p228"/>
          <p:cNvSpPr txBox="1"/>
          <p:nvPr>
            <p:ph idx="3" type="subTitle"/>
          </p:nvPr>
        </p:nvSpPr>
        <p:spPr>
          <a:xfrm>
            <a:off x="861600" y="2643426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58" name="Google Shape;1558;p228"/>
          <p:cNvSpPr txBox="1"/>
          <p:nvPr>
            <p:ph hasCustomPrompt="1" idx="4" type="title"/>
          </p:nvPr>
        </p:nvSpPr>
        <p:spPr>
          <a:xfrm>
            <a:off x="861600" y="3199902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59" name="Google Shape;1559;p228"/>
          <p:cNvSpPr txBox="1"/>
          <p:nvPr>
            <p:ph idx="5" type="subTitle"/>
          </p:nvPr>
        </p:nvSpPr>
        <p:spPr>
          <a:xfrm>
            <a:off x="861600" y="3834724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560" name="Google Shape;1560;p228"/>
          <p:cNvPicPr preferRelativeResize="0"/>
          <p:nvPr/>
        </p:nvPicPr>
        <p:blipFill rotWithShape="1">
          <a:blip r:embed="rId2">
            <a:alphaModFix/>
          </a:blip>
          <a:srcRect b="0" l="11624" r="52004" t="10378"/>
          <a:stretch/>
        </p:blipFill>
        <p:spPr>
          <a:xfrm>
            <a:off x="605460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1" name="Google Shape;1561;p228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62" name="Google Shape;1562;p22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2">
    <p:spTree>
      <p:nvGrpSpPr>
        <p:cNvPr id="1563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4" name="Google Shape;1564;p229"/>
          <p:cNvPicPr preferRelativeResize="0"/>
          <p:nvPr/>
        </p:nvPicPr>
        <p:blipFill rotWithShape="1">
          <a:blip r:embed="rId2">
            <a:alphaModFix/>
          </a:blip>
          <a:srcRect b="0" l="58015" r="1400" t="0"/>
          <a:stretch/>
        </p:blipFill>
        <p:spPr>
          <a:xfrm>
            <a:off x="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5" name="Google Shape;1565;p229"/>
          <p:cNvSpPr/>
          <p:nvPr/>
        </p:nvSpPr>
        <p:spPr>
          <a:xfrm>
            <a:off x="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2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67" name="Google Shape;1567;p229"/>
          <p:cNvSpPr txBox="1"/>
          <p:nvPr>
            <p:ph idx="2" type="title"/>
          </p:nvPr>
        </p:nvSpPr>
        <p:spPr>
          <a:xfrm>
            <a:off x="3664825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68" name="Google Shape;1568;p229"/>
          <p:cNvSpPr txBox="1"/>
          <p:nvPr>
            <p:ph idx="3" type="title"/>
          </p:nvPr>
        </p:nvSpPr>
        <p:spPr>
          <a:xfrm>
            <a:off x="6259800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69" name="Google Shape;1569;p229"/>
          <p:cNvSpPr txBox="1"/>
          <p:nvPr>
            <p:ph idx="1" type="subTitle"/>
          </p:nvPr>
        </p:nvSpPr>
        <p:spPr>
          <a:xfrm>
            <a:off x="625980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70" name="Google Shape;1570;p229"/>
          <p:cNvSpPr txBox="1"/>
          <p:nvPr>
            <p:ph idx="4" type="subTitle"/>
          </p:nvPr>
        </p:nvSpPr>
        <p:spPr>
          <a:xfrm>
            <a:off x="366497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571" name="Google Shape;1571;p22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1"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230"/>
          <p:cNvSpPr txBox="1"/>
          <p:nvPr>
            <p:ph idx="1" type="body"/>
          </p:nvPr>
        </p:nvSpPr>
        <p:spPr>
          <a:xfrm>
            <a:off x="7200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74" name="Google Shape;1574;p230"/>
          <p:cNvSpPr txBox="1"/>
          <p:nvPr>
            <p:ph idx="2" type="subTitle"/>
          </p:nvPr>
        </p:nvSpPr>
        <p:spPr>
          <a:xfrm>
            <a:off x="720000" y="1180875"/>
            <a:ext cx="7704000" cy="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75" name="Google Shape;1575;p230"/>
          <p:cNvSpPr txBox="1"/>
          <p:nvPr>
            <p:ph idx="3" type="body"/>
          </p:nvPr>
        </p:nvSpPr>
        <p:spPr>
          <a:xfrm>
            <a:off x="45933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1576" name="Google Shape;1576;p2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577" name="Google Shape;1577;p23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SECTION_TITLE_AND_DESCRIPTION_1"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231"/>
          <p:cNvSpPr txBox="1"/>
          <p:nvPr>
            <p:ph idx="1" type="subTitle"/>
          </p:nvPr>
        </p:nvSpPr>
        <p:spPr>
          <a:xfrm>
            <a:off x="4321775" y="2346675"/>
            <a:ext cx="4102200" cy="12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1580" name="Google Shape;1580;p231"/>
          <p:cNvSpPr txBox="1"/>
          <p:nvPr>
            <p:ph type="title"/>
          </p:nvPr>
        </p:nvSpPr>
        <p:spPr>
          <a:xfrm>
            <a:off x="4321800" y="1561950"/>
            <a:ext cx="41022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cxnSp>
        <p:nvCxnSpPr>
          <p:cNvPr id="1581" name="Google Shape;1581;p231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2" name="Google Shape;1582;p23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583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4" name="Google Shape;1584;p232"/>
          <p:cNvPicPr preferRelativeResize="0"/>
          <p:nvPr/>
        </p:nvPicPr>
        <p:blipFill rotWithShape="1">
          <a:blip r:embed="rId2">
            <a:alphaModFix/>
          </a:blip>
          <a:srcRect b="0" l="29961" r="29961" t="0"/>
          <a:stretch/>
        </p:blipFill>
        <p:spPr>
          <a:xfrm>
            <a:off x="6054600" y="0"/>
            <a:ext cx="3089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5" name="Google Shape;1585;p232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6" name="Google Shape;1586;p2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587" name="Google Shape;1587;p23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AND_TWO_COLUMNS_1_1_1"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2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90" name="Google Shape;1590;p233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1" name="Google Shape;1591;p233"/>
          <p:cNvPicPr preferRelativeResize="0"/>
          <p:nvPr/>
        </p:nvPicPr>
        <p:blipFill rotWithShape="1">
          <a:blip r:embed="rId2">
            <a:alphaModFix/>
          </a:blip>
          <a:srcRect b="0" l="0" r="0" t="75409"/>
          <a:stretch/>
        </p:blipFill>
        <p:spPr>
          <a:xfrm>
            <a:off x="0" y="3649275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2" name="Google Shape;1592;p233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93" name="Google Shape;1593;p23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_2_1"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5" name="Google Shape;1595;p234"/>
          <p:cNvPicPr preferRelativeResize="0"/>
          <p:nvPr/>
        </p:nvPicPr>
        <p:blipFill rotWithShape="1">
          <a:blip r:embed="rId2">
            <a:alphaModFix/>
          </a:blip>
          <a:srcRect b="0" l="6594" r="0" t="22239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6" name="Google Shape;1596;p23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234"/>
          <p:cNvSpPr txBox="1"/>
          <p:nvPr>
            <p:ph type="title"/>
          </p:nvPr>
        </p:nvSpPr>
        <p:spPr>
          <a:xfrm>
            <a:off x="720000" y="639700"/>
            <a:ext cx="49857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598" name="Google Shape;1598;p234"/>
          <p:cNvSpPr txBox="1"/>
          <p:nvPr>
            <p:ph idx="1" type="subTitle"/>
          </p:nvPr>
        </p:nvSpPr>
        <p:spPr>
          <a:xfrm>
            <a:off x="720000" y="1605450"/>
            <a:ext cx="41934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99" name="Google Shape;1599;p234"/>
          <p:cNvSpPr txBox="1"/>
          <p:nvPr/>
        </p:nvSpPr>
        <p:spPr>
          <a:xfrm>
            <a:off x="720000" y="3280175"/>
            <a:ext cx="45156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CREDITS: This presentation 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template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was created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 </a:t>
            </a:r>
            <a:endParaRPr b="1"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600" name="Google Shape;1600;p23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3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3" name="Google Shape;1603;p235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4" name="Google Shape;1604;p23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5" name="Google Shape;1605;p23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7" name="Google Shape;1607;p236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8" name="Google Shape;1608;p236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9" name="Google Shape;1609;p23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5"/>
          <p:cNvPicPr preferRelativeResize="0"/>
          <p:nvPr/>
        </p:nvPicPr>
        <p:blipFill rotWithShape="1">
          <a:blip r:embed="rId2">
            <a:alphaModFix/>
          </a:blip>
          <a:srcRect b="23338" l="0" r="0" t="52050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5"/>
          <p:cNvSpPr txBox="1"/>
          <p:nvPr>
            <p:ph type="title"/>
          </p:nvPr>
        </p:nvSpPr>
        <p:spPr>
          <a:xfrm>
            <a:off x="183030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1830300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5"/>
          <p:cNvSpPr txBox="1"/>
          <p:nvPr>
            <p:ph idx="2" type="title"/>
          </p:nvPr>
        </p:nvSpPr>
        <p:spPr>
          <a:xfrm>
            <a:off x="575985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5" name="Google Shape;115;p25"/>
          <p:cNvSpPr txBox="1"/>
          <p:nvPr>
            <p:ph idx="3" type="subTitle"/>
          </p:nvPr>
        </p:nvSpPr>
        <p:spPr>
          <a:xfrm>
            <a:off x="5759852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5"/>
          <p:cNvSpPr txBox="1"/>
          <p:nvPr>
            <p:ph idx="4" type="title"/>
          </p:nvPr>
        </p:nvSpPr>
        <p:spPr>
          <a:xfrm>
            <a:off x="183030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7" name="Google Shape;117;p25"/>
          <p:cNvSpPr txBox="1"/>
          <p:nvPr>
            <p:ph idx="5" type="subTitle"/>
          </p:nvPr>
        </p:nvSpPr>
        <p:spPr>
          <a:xfrm>
            <a:off x="1830300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5"/>
          <p:cNvSpPr txBox="1"/>
          <p:nvPr>
            <p:ph idx="6" type="title"/>
          </p:nvPr>
        </p:nvSpPr>
        <p:spPr>
          <a:xfrm>
            <a:off x="575985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25"/>
          <p:cNvSpPr txBox="1"/>
          <p:nvPr>
            <p:ph idx="7" type="subTitle"/>
          </p:nvPr>
        </p:nvSpPr>
        <p:spPr>
          <a:xfrm>
            <a:off x="5759852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hasCustomPrompt="1" idx="8" type="title"/>
          </p:nvPr>
        </p:nvSpPr>
        <p:spPr>
          <a:xfrm>
            <a:off x="720000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1" name="Google Shape;121;p25"/>
          <p:cNvSpPr txBox="1"/>
          <p:nvPr>
            <p:ph hasCustomPrompt="1" idx="9" type="title"/>
          </p:nvPr>
        </p:nvSpPr>
        <p:spPr>
          <a:xfrm>
            <a:off x="720000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2" name="Google Shape;122;p25"/>
          <p:cNvSpPr txBox="1"/>
          <p:nvPr>
            <p:ph hasCustomPrompt="1" idx="13" type="title"/>
          </p:nvPr>
        </p:nvSpPr>
        <p:spPr>
          <a:xfrm>
            <a:off x="4646375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3" name="Google Shape;123;p25"/>
          <p:cNvSpPr txBox="1"/>
          <p:nvPr>
            <p:ph hasCustomPrompt="1" idx="14" type="title"/>
          </p:nvPr>
        </p:nvSpPr>
        <p:spPr>
          <a:xfrm>
            <a:off x="4646375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4" name="Google Shape;124;p25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25" name="Google Shape;125;p2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6"/>
          <p:cNvPicPr preferRelativeResize="0"/>
          <p:nvPr/>
        </p:nvPicPr>
        <p:blipFill rotWithShape="1">
          <a:blip r:embed="rId2">
            <a:alphaModFix/>
          </a:blip>
          <a:srcRect b="29830" l="0" r="17736" t="24376"/>
          <a:stretch/>
        </p:blipFill>
        <p:spPr>
          <a:xfrm>
            <a:off x="0" y="0"/>
            <a:ext cx="9144000" cy="339327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6"/>
          <p:cNvSpPr/>
          <p:nvPr/>
        </p:nvSpPr>
        <p:spPr>
          <a:xfrm>
            <a:off x="0" y="0"/>
            <a:ext cx="9144000" cy="3393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6"/>
          <p:cNvSpPr txBox="1"/>
          <p:nvPr>
            <p:ph type="title"/>
          </p:nvPr>
        </p:nvSpPr>
        <p:spPr>
          <a:xfrm>
            <a:off x="720000" y="3687438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0" name="Google Shape;130;p26"/>
          <p:cNvSpPr txBox="1"/>
          <p:nvPr>
            <p:ph idx="1" type="subTitle"/>
          </p:nvPr>
        </p:nvSpPr>
        <p:spPr>
          <a:xfrm>
            <a:off x="720000" y="1559475"/>
            <a:ext cx="5852100" cy="15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1" name="Google Shape;131;p2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4" name="Google Shape;134;p27"/>
          <p:cNvSpPr txBox="1"/>
          <p:nvPr>
            <p:ph idx="2" type="title"/>
          </p:nvPr>
        </p:nvSpPr>
        <p:spPr>
          <a:xfrm>
            <a:off x="134650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5" name="Google Shape;135;p27"/>
          <p:cNvSpPr txBox="1"/>
          <p:nvPr>
            <p:ph idx="1" type="subTitle"/>
          </p:nvPr>
        </p:nvSpPr>
        <p:spPr>
          <a:xfrm>
            <a:off x="1346489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7"/>
          <p:cNvSpPr txBox="1"/>
          <p:nvPr>
            <p:ph idx="3" type="title"/>
          </p:nvPr>
        </p:nvSpPr>
        <p:spPr>
          <a:xfrm>
            <a:off x="364919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7" name="Google Shape;137;p27"/>
          <p:cNvSpPr txBox="1"/>
          <p:nvPr>
            <p:ph idx="4" type="subTitle"/>
          </p:nvPr>
        </p:nvSpPr>
        <p:spPr>
          <a:xfrm>
            <a:off x="3649221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7"/>
          <p:cNvSpPr txBox="1"/>
          <p:nvPr>
            <p:ph idx="5" type="title"/>
          </p:nvPr>
        </p:nvSpPr>
        <p:spPr>
          <a:xfrm>
            <a:off x="1346500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9" name="Google Shape;139;p27"/>
          <p:cNvSpPr txBox="1"/>
          <p:nvPr>
            <p:ph idx="6" type="subTitle"/>
          </p:nvPr>
        </p:nvSpPr>
        <p:spPr>
          <a:xfrm>
            <a:off x="1346489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7"/>
          <p:cNvSpPr txBox="1"/>
          <p:nvPr>
            <p:ph idx="7" type="title"/>
          </p:nvPr>
        </p:nvSpPr>
        <p:spPr>
          <a:xfrm>
            <a:off x="3649221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1" name="Google Shape;141;p27"/>
          <p:cNvSpPr txBox="1"/>
          <p:nvPr>
            <p:ph idx="8" type="subTitle"/>
          </p:nvPr>
        </p:nvSpPr>
        <p:spPr>
          <a:xfrm>
            <a:off x="3649221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7"/>
          <p:cNvSpPr txBox="1"/>
          <p:nvPr>
            <p:ph idx="9" type="title"/>
          </p:nvPr>
        </p:nvSpPr>
        <p:spPr>
          <a:xfrm>
            <a:off x="5951881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3" name="Google Shape;143;p27"/>
          <p:cNvSpPr txBox="1"/>
          <p:nvPr>
            <p:ph idx="13" type="subTitle"/>
          </p:nvPr>
        </p:nvSpPr>
        <p:spPr>
          <a:xfrm>
            <a:off x="5951885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7"/>
          <p:cNvSpPr txBox="1"/>
          <p:nvPr>
            <p:ph idx="14" type="title"/>
          </p:nvPr>
        </p:nvSpPr>
        <p:spPr>
          <a:xfrm>
            <a:off x="5951875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5" name="Google Shape;145;p27"/>
          <p:cNvSpPr txBox="1"/>
          <p:nvPr>
            <p:ph idx="15" type="subTitle"/>
          </p:nvPr>
        </p:nvSpPr>
        <p:spPr>
          <a:xfrm>
            <a:off x="5951978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6" name="Google Shape;146;p2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8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8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1" name="Google Shape;151;p28"/>
          <p:cNvSpPr txBox="1"/>
          <p:nvPr>
            <p:ph idx="2" type="title"/>
          </p:nvPr>
        </p:nvSpPr>
        <p:spPr>
          <a:xfrm>
            <a:off x="720000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2" name="Google Shape;152;p28"/>
          <p:cNvSpPr txBox="1"/>
          <p:nvPr>
            <p:ph idx="1" type="subTitle"/>
          </p:nvPr>
        </p:nvSpPr>
        <p:spPr>
          <a:xfrm>
            <a:off x="720000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8"/>
          <p:cNvSpPr txBox="1"/>
          <p:nvPr>
            <p:ph idx="3" type="title"/>
          </p:nvPr>
        </p:nvSpPr>
        <p:spPr>
          <a:xfrm>
            <a:off x="3362778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4" name="Google Shape;154;p28"/>
          <p:cNvSpPr txBox="1"/>
          <p:nvPr>
            <p:ph idx="4" type="subTitle"/>
          </p:nvPr>
        </p:nvSpPr>
        <p:spPr>
          <a:xfrm>
            <a:off x="3362777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8"/>
          <p:cNvSpPr txBox="1"/>
          <p:nvPr>
            <p:ph idx="5" type="title"/>
          </p:nvPr>
        </p:nvSpPr>
        <p:spPr>
          <a:xfrm>
            <a:off x="720000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6" name="Google Shape;156;p28"/>
          <p:cNvSpPr txBox="1"/>
          <p:nvPr>
            <p:ph idx="6" type="subTitle"/>
          </p:nvPr>
        </p:nvSpPr>
        <p:spPr>
          <a:xfrm>
            <a:off x="720000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8"/>
          <p:cNvSpPr txBox="1"/>
          <p:nvPr>
            <p:ph idx="7" type="title"/>
          </p:nvPr>
        </p:nvSpPr>
        <p:spPr>
          <a:xfrm>
            <a:off x="3362778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8" name="Google Shape;158;p28"/>
          <p:cNvSpPr txBox="1"/>
          <p:nvPr>
            <p:ph idx="8" type="subTitle"/>
          </p:nvPr>
        </p:nvSpPr>
        <p:spPr>
          <a:xfrm>
            <a:off x="3362777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9" name="Google Shape;159;p2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2" name="Google Shape;162;p29"/>
          <p:cNvSpPr txBox="1"/>
          <p:nvPr>
            <p:ph idx="2" type="title"/>
          </p:nvPr>
        </p:nvSpPr>
        <p:spPr>
          <a:xfrm>
            <a:off x="1038800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3" name="Google Shape;163;p29"/>
          <p:cNvSpPr txBox="1"/>
          <p:nvPr>
            <p:ph idx="1" type="subTitle"/>
          </p:nvPr>
        </p:nvSpPr>
        <p:spPr>
          <a:xfrm>
            <a:off x="1038800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9"/>
          <p:cNvSpPr txBox="1"/>
          <p:nvPr>
            <p:ph idx="3" type="title"/>
          </p:nvPr>
        </p:nvSpPr>
        <p:spPr>
          <a:xfrm>
            <a:off x="3585518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5" name="Google Shape;165;p29"/>
          <p:cNvSpPr txBox="1"/>
          <p:nvPr>
            <p:ph idx="4" type="subTitle"/>
          </p:nvPr>
        </p:nvSpPr>
        <p:spPr>
          <a:xfrm>
            <a:off x="3585518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9"/>
          <p:cNvSpPr txBox="1"/>
          <p:nvPr>
            <p:ph idx="5" type="title"/>
          </p:nvPr>
        </p:nvSpPr>
        <p:spPr>
          <a:xfrm>
            <a:off x="6132252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7" name="Google Shape;167;p29"/>
          <p:cNvSpPr txBox="1"/>
          <p:nvPr>
            <p:ph idx="6" type="subTitle"/>
          </p:nvPr>
        </p:nvSpPr>
        <p:spPr>
          <a:xfrm>
            <a:off x="6132253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8" name="Google Shape;168;p2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30"/>
          <p:cNvPicPr preferRelativeResize="0"/>
          <p:nvPr/>
        </p:nvPicPr>
        <p:blipFill rotWithShape="1">
          <a:blip r:embed="rId2">
            <a:alphaModFix/>
          </a:blip>
          <a:srcRect b="13418" l="0" r="0" t="57417"/>
          <a:stretch/>
        </p:blipFill>
        <p:spPr>
          <a:xfrm flipH="1"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0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0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4" name="Google Shape;174;p30"/>
          <p:cNvSpPr txBox="1"/>
          <p:nvPr>
            <p:ph idx="2" type="title"/>
          </p:nvPr>
        </p:nvSpPr>
        <p:spPr>
          <a:xfrm>
            <a:off x="720000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5" name="Google Shape;175;p30"/>
          <p:cNvSpPr txBox="1"/>
          <p:nvPr>
            <p:ph idx="1" type="subTitle"/>
          </p:nvPr>
        </p:nvSpPr>
        <p:spPr>
          <a:xfrm>
            <a:off x="72000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0"/>
          <p:cNvSpPr txBox="1"/>
          <p:nvPr>
            <p:ph idx="3" type="title"/>
          </p:nvPr>
        </p:nvSpPr>
        <p:spPr>
          <a:xfrm>
            <a:off x="3340264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7" name="Google Shape;177;p30"/>
          <p:cNvSpPr txBox="1"/>
          <p:nvPr>
            <p:ph idx="4" type="subTitle"/>
          </p:nvPr>
        </p:nvSpPr>
        <p:spPr>
          <a:xfrm>
            <a:off x="3340264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0"/>
          <p:cNvSpPr txBox="1"/>
          <p:nvPr>
            <p:ph idx="5" type="title"/>
          </p:nvPr>
        </p:nvSpPr>
        <p:spPr>
          <a:xfrm>
            <a:off x="5960549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9" name="Google Shape;179;p30"/>
          <p:cNvSpPr txBox="1"/>
          <p:nvPr>
            <p:ph idx="6" type="subTitle"/>
          </p:nvPr>
        </p:nvSpPr>
        <p:spPr>
          <a:xfrm>
            <a:off x="596055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0" name="Google Shape;180;p3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1"/>
          <p:cNvPicPr preferRelativeResize="0"/>
          <p:nvPr/>
        </p:nvPicPr>
        <p:blipFill rotWithShape="1">
          <a:blip r:embed="rId2">
            <a:alphaModFix/>
          </a:blip>
          <a:srcRect b="0" l="15929" r="41807" t="0"/>
          <a:stretch/>
        </p:blipFill>
        <p:spPr>
          <a:xfrm>
            <a:off x="50" y="0"/>
            <a:ext cx="3260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1"/>
          <p:cNvSpPr/>
          <p:nvPr/>
        </p:nvSpPr>
        <p:spPr>
          <a:xfrm>
            <a:off x="0" y="0"/>
            <a:ext cx="32607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1"/>
          <p:cNvSpPr txBox="1"/>
          <p:nvPr>
            <p:ph type="title"/>
          </p:nvPr>
        </p:nvSpPr>
        <p:spPr>
          <a:xfrm>
            <a:off x="3791975" y="1458825"/>
            <a:ext cx="46320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5" name="Google Shape;185;p31"/>
          <p:cNvSpPr txBox="1"/>
          <p:nvPr>
            <p:ph hasCustomPrompt="1" idx="2" type="title"/>
          </p:nvPr>
        </p:nvSpPr>
        <p:spPr>
          <a:xfrm>
            <a:off x="7331706" y="446150"/>
            <a:ext cx="10923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6" name="Google Shape;186;p31"/>
          <p:cNvSpPr txBox="1"/>
          <p:nvPr>
            <p:ph idx="1" type="subTitle"/>
          </p:nvPr>
        </p:nvSpPr>
        <p:spPr>
          <a:xfrm>
            <a:off x="5239778" y="3374325"/>
            <a:ext cx="3184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7" name="Google Shape;187;p3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hasCustomPrompt="1" type="title"/>
          </p:nvPr>
        </p:nvSpPr>
        <p:spPr>
          <a:xfrm>
            <a:off x="861600" y="810825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0" name="Google Shape;190;p32"/>
          <p:cNvSpPr txBox="1"/>
          <p:nvPr>
            <p:ph idx="1" type="subTitle"/>
          </p:nvPr>
        </p:nvSpPr>
        <p:spPr>
          <a:xfrm>
            <a:off x="861600" y="1452129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2"/>
          <p:cNvSpPr txBox="1"/>
          <p:nvPr>
            <p:ph hasCustomPrompt="1" idx="2" type="title"/>
          </p:nvPr>
        </p:nvSpPr>
        <p:spPr>
          <a:xfrm>
            <a:off x="861600" y="2005364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2" name="Google Shape;192;p32"/>
          <p:cNvSpPr txBox="1"/>
          <p:nvPr>
            <p:ph idx="3" type="subTitle"/>
          </p:nvPr>
        </p:nvSpPr>
        <p:spPr>
          <a:xfrm>
            <a:off x="861600" y="2643426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32"/>
          <p:cNvSpPr txBox="1"/>
          <p:nvPr>
            <p:ph hasCustomPrompt="1" idx="4" type="title"/>
          </p:nvPr>
        </p:nvSpPr>
        <p:spPr>
          <a:xfrm>
            <a:off x="861600" y="3199902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4" name="Google Shape;194;p32"/>
          <p:cNvSpPr txBox="1"/>
          <p:nvPr>
            <p:ph idx="5" type="subTitle"/>
          </p:nvPr>
        </p:nvSpPr>
        <p:spPr>
          <a:xfrm>
            <a:off x="861600" y="3834724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95" name="Google Shape;195;p32"/>
          <p:cNvPicPr preferRelativeResize="0"/>
          <p:nvPr/>
        </p:nvPicPr>
        <p:blipFill rotWithShape="1">
          <a:blip r:embed="rId2">
            <a:alphaModFix/>
          </a:blip>
          <a:srcRect b="0" l="11624" r="52004" t="10378"/>
          <a:stretch/>
        </p:blipFill>
        <p:spPr>
          <a:xfrm>
            <a:off x="605460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2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7" name="Google Shape;197;p3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2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3"/>
          <p:cNvPicPr preferRelativeResize="0"/>
          <p:nvPr/>
        </p:nvPicPr>
        <p:blipFill rotWithShape="1">
          <a:blip r:embed="rId2">
            <a:alphaModFix/>
          </a:blip>
          <a:srcRect b="0" l="58015" r="1400" t="0"/>
          <a:stretch/>
        </p:blipFill>
        <p:spPr>
          <a:xfrm>
            <a:off x="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3"/>
          <p:cNvSpPr/>
          <p:nvPr/>
        </p:nvSpPr>
        <p:spPr>
          <a:xfrm>
            <a:off x="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2" name="Google Shape;202;p33"/>
          <p:cNvSpPr txBox="1"/>
          <p:nvPr>
            <p:ph idx="2" type="title"/>
          </p:nvPr>
        </p:nvSpPr>
        <p:spPr>
          <a:xfrm>
            <a:off x="3664825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3" name="Google Shape;203;p33"/>
          <p:cNvSpPr txBox="1"/>
          <p:nvPr>
            <p:ph idx="3" type="title"/>
          </p:nvPr>
        </p:nvSpPr>
        <p:spPr>
          <a:xfrm>
            <a:off x="6259800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4" name="Google Shape;204;p33"/>
          <p:cNvSpPr txBox="1"/>
          <p:nvPr>
            <p:ph idx="1" type="subTitle"/>
          </p:nvPr>
        </p:nvSpPr>
        <p:spPr>
          <a:xfrm>
            <a:off x="625980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5" name="Google Shape;205;p33"/>
          <p:cNvSpPr txBox="1"/>
          <p:nvPr>
            <p:ph idx="4" type="subTitle"/>
          </p:nvPr>
        </p:nvSpPr>
        <p:spPr>
          <a:xfrm>
            <a:off x="366497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206" name="Google Shape;206;p3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 txBox="1"/>
          <p:nvPr>
            <p:ph idx="1" type="body"/>
          </p:nvPr>
        </p:nvSpPr>
        <p:spPr>
          <a:xfrm>
            <a:off x="7200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9" name="Google Shape;209;p34"/>
          <p:cNvSpPr txBox="1"/>
          <p:nvPr>
            <p:ph idx="2" type="subTitle"/>
          </p:nvPr>
        </p:nvSpPr>
        <p:spPr>
          <a:xfrm>
            <a:off x="720000" y="1180875"/>
            <a:ext cx="7704000" cy="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4"/>
          <p:cNvSpPr txBox="1"/>
          <p:nvPr>
            <p:ph idx="3" type="body"/>
          </p:nvPr>
        </p:nvSpPr>
        <p:spPr>
          <a:xfrm>
            <a:off x="45933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211" name="Google Shape;211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212" name="Google Shape;212;p3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SECTION_TITLE_AND_DESCRIPTION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5"/>
          <p:cNvSpPr txBox="1"/>
          <p:nvPr>
            <p:ph idx="1" type="subTitle"/>
          </p:nvPr>
        </p:nvSpPr>
        <p:spPr>
          <a:xfrm>
            <a:off x="4321775" y="2346675"/>
            <a:ext cx="4102200" cy="12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15" name="Google Shape;215;p35"/>
          <p:cNvSpPr txBox="1"/>
          <p:nvPr>
            <p:ph type="title"/>
          </p:nvPr>
        </p:nvSpPr>
        <p:spPr>
          <a:xfrm>
            <a:off x="4321800" y="1561950"/>
            <a:ext cx="41022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cxnSp>
        <p:nvCxnSpPr>
          <p:cNvPr id="216" name="Google Shape;216;p35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3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6"/>
          <p:cNvPicPr preferRelativeResize="0"/>
          <p:nvPr/>
        </p:nvPicPr>
        <p:blipFill rotWithShape="1">
          <a:blip r:embed="rId2">
            <a:alphaModFix/>
          </a:blip>
          <a:srcRect b="0" l="29961" r="29961" t="0"/>
          <a:stretch/>
        </p:blipFill>
        <p:spPr>
          <a:xfrm>
            <a:off x="6054600" y="0"/>
            <a:ext cx="3089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6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222" name="Google Shape;222;p3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AND_TWO_COLUMNS_1_1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5" name="Google Shape;225;p37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37"/>
          <p:cNvPicPr preferRelativeResize="0"/>
          <p:nvPr/>
        </p:nvPicPr>
        <p:blipFill rotWithShape="1">
          <a:blip r:embed="rId2">
            <a:alphaModFix/>
          </a:blip>
          <a:srcRect b="0" l="0" r="0" t="75409"/>
          <a:stretch/>
        </p:blipFill>
        <p:spPr>
          <a:xfrm>
            <a:off x="0" y="3649275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7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8" name="Google Shape;228;p3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_2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8"/>
          <p:cNvPicPr preferRelativeResize="0"/>
          <p:nvPr/>
        </p:nvPicPr>
        <p:blipFill rotWithShape="1">
          <a:blip r:embed="rId2">
            <a:alphaModFix/>
          </a:blip>
          <a:srcRect b="0" l="6594" r="0" t="22239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8"/>
          <p:cNvSpPr txBox="1"/>
          <p:nvPr>
            <p:ph type="title"/>
          </p:nvPr>
        </p:nvSpPr>
        <p:spPr>
          <a:xfrm>
            <a:off x="720000" y="639700"/>
            <a:ext cx="49857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33" name="Google Shape;233;p38"/>
          <p:cNvSpPr txBox="1"/>
          <p:nvPr>
            <p:ph idx="1" type="subTitle"/>
          </p:nvPr>
        </p:nvSpPr>
        <p:spPr>
          <a:xfrm>
            <a:off x="720000" y="1605450"/>
            <a:ext cx="41934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38"/>
          <p:cNvSpPr txBox="1"/>
          <p:nvPr/>
        </p:nvSpPr>
        <p:spPr>
          <a:xfrm>
            <a:off x="720000" y="3280175"/>
            <a:ext cx="45156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CREDITS: This presentation 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template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was created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 </a:t>
            </a:r>
            <a:endParaRPr b="1"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35" name="Google Shape;235;p3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39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0" name="Google Shape;240;p3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40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0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4" name="Google Shape;244;p4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2"/>
          <p:cNvPicPr preferRelativeResize="0"/>
          <p:nvPr/>
        </p:nvPicPr>
        <p:blipFill rotWithShape="1">
          <a:blip r:embed="rId2">
            <a:alphaModFix/>
          </a:blip>
          <a:srcRect b="4121" l="0" r="0" t="1160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42"/>
          <p:cNvSpPr txBox="1"/>
          <p:nvPr>
            <p:ph type="ctrTitle"/>
          </p:nvPr>
        </p:nvSpPr>
        <p:spPr>
          <a:xfrm>
            <a:off x="720000" y="1487600"/>
            <a:ext cx="5687100" cy="18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2" name="Google Shape;252;p42"/>
          <p:cNvSpPr txBox="1"/>
          <p:nvPr>
            <p:ph idx="1" type="subTitle"/>
          </p:nvPr>
        </p:nvSpPr>
        <p:spPr>
          <a:xfrm>
            <a:off x="720000" y="3484893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253" name="Google Shape;253;p4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/>
          <p:nvPr>
            <p:ph type="title"/>
          </p:nvPr>
        </p:nvSpPr>
        <p:spPr>
          <a:xfrm>
            <a:off x="720000" y="1458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6" name="Google Shape;256;p43"/>
          <p:cNvSpPr txBox="1"/>
          <p:nvPr>
            <p:ph hasCustomPrompt="1" idx="2" type="title"/>
          </p:nvPr>
        </p:nvSpPr>
        <p:spPr>
          <a:xfrm>
            <a:off x="720000" y="4461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7" name="Google Shape;257;p43"/>
          <p:cNvSpPr txBox="1"/>
          <p:nvPr>
            <p:ph idx="1" type="subTitle"/>
          </p:nvPr>
        </p:nvSpPr>
        <p:spPr>
          <a:xfrm>
            <a:off x="720000" y="3374325"/>
            <a:ext cx="3081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258" name="Google Shape;258;p43"/>
          <p:cNvPicPr preferRelativeResize="0"/>
          <p:nvPr/>
        </p:nvPicPr>
        <p:blipFill rotWithShape="1">
          <a:blip r:embed="rId2">
            <a:alphaModFix/>
          </a:blip>
          <a:srcRect b="0" l="14738" r="31664" t="0"/>
          <a:stretch/>
        </p:blipFill>
        <p:spPr>
          <a:xfrm>
            <a:off x="5012525" y="0"/>
            <a:ext cx="4131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43"/>
          <p:cNvSpPr/>
          <p:nvPr/>
        </p:nvSpPr>
        <p:spPr>
          <a:xfrm>
            <a:off x="5012525" y="0"/>
            <a:ext cx="41316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0" name="Google Shape;260;p4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3" name="Google Shape;263;p44"/>
          <p:cNvSpPr txBox="1"/>
          <p:nvPr>
            <p:ph idx="1" type="body"/>
          </p:nvPr>
        </p:nvSpPr>
        <p:spPr>
          <a:xfrm>
            <a:off x="720000" y="1045375"/>
            <a:ext cx="7704000" cy="3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150"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cxnSp>
        <p:nvCxnSpPr>
          <p:cNvPr id="264" name="Google Shape;264;p4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7" name="Google Shape;267;p45"/>
          <p:cNvPicPr preferRelativeResize="0"/>
          <p:nvPr/>
        </p:nvPicPr>
        <p:blipFill rotWithShape="1">
          <a:blip r:embed="rId2">
            <a:alphaModFix/>
          </a:blip>
          <a:srcRect b="22922" l="0" r="0" t="47913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0" name="Google Shape;270;p45"/>
          <p:cNvSpPr txBox="1"/>
          <p:nvPr>
            <p:ph idx="2" type="title"/>
          </p:nvPr>
        </p:nvSpPr>
        <p:spPr>
          <a:xfrm>
            <a:off x="720000" y="2649598"/>
            <a:ext cx="27048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1" name="Google Shape;271;p45"/>
          <p:cNvSpPr txBox="1"/>
          <p:nvPr>
            <p:ph idx="3" type="title"/>
          </p:nvPr>
        </p:nvSpPr>
        <p:spPr>
          <a:xfrm>
            <a:off x="4783697" y="2649598"/>
            <a:ext cx="27054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2" name="Google Shape;272;p45"/>
          <p:cNvSpPr txBox="1"/>
          <p:nvPr>
            <p:ph idx="1" type="subTitle"/>
          </p:nvPr>
        </p:nvSpPr>
        <p:spPr>
          <a:xfrm>
            <a:off x="4783697" y="3116182"/>
            <a:ext cx="27054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73" name="Google Shape;273;p45"/>
          <p:cNvSpPr txBox="1"/>
          <p:nvPr>
            <p:ph idx="4" type="subTitle"/>
          </p:nvPr>
        </p:nvSpPr>
        <p:spPr>
          <a:xfrm>
            <a:off x="720170" y="3116182"/>
            <a:ext cx="27048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274" name="Google Shape;274;p4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277" name="Google Shape;277;p4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9" name="Google Shape;279;p4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0" name="Google Shape;280;p47"/>
          <p:cNvSpPr txBox="1"/>
          <p:nvPr>
            <p:ph idx="1" type="subTitle"/>
          </p:nvPr>
        </p:nvSpPr>
        <p:spPr>
          <a:xfrm>
            <a:off x="970600" y="2750300"/>
            <a:ext cx="2555700" cy="1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47"/>
          <p:cNvSpPr txBox="1"/>
          <p:nvPr>
            <p:ph type="title"/>
          </p:nvPr>
        </p:nvSpPr>
        <p:spPr>
          <a:xfrm>
            <a:off x="970600" y="1950975"/>
            <a:ext cx="255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2" name="Google Shape;282;p4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47"/>
          <p:cNvPicPr preferRelativeResize="0"/>
          <p:nvPr/>
        </p:nvPicPr>
        <p:blipFill rotWithShape="1">
          <a:blip r:embed="rId2">
            <a:alphaModFix/>
          </a:blip>
          <a:srcRect b="55205" l="0" r="0" t="20511"/>
          <a:stretch/>
        </p:blipFill>
        <p:spPr>
          <a:xfrm>
            <a:off x="0" y="0"/>
            <a:ext cx="9143999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48"/>
          <p:cNvPicPr preferRelativeResize="0"/>
          <p:nvPr/>
        </p:nvPicPr>
        <p:blipFill rotWithShape="1">
          <a:blip r:embed="rId2">
            <a:alphaModFix/>
          </a:blip>
          <a:srcRect b="7848" l="0" r="0" t="7848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48"/>
          <p:cNvSpPr txBox="1"/>
          <p:nvPr>
            <p:ph type="title"/>
          </p:nvPr>
        </p:nvSpPr>
        <p:spPr>
          <a:xfrm>
            <a:off x="720000" y="1359692"/>
            <a:ext cx="6926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289" name="Google Shape;289;p4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" name="Google Shape;290;p48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9"/>
          <p:cNvSpPr txBox="1"/>
          <p:nvPr>
            <p:ph idx="1" type="subTitle"/>
          </p:nvPr>
        </p:nvSpPr>
        <p:spPr>
          <a:xfrm>
            <a:off x="4036225" y="2853775"/>
            <a:ext cx="44640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93" name="Google Shape;293;p49"/>
          <p:cNvSpPr txBox="1"/>
          <p:nvPr>
            <p:ph type="title"/>
          </p:nvPr>
        </p:nvSpPr>
        <p:spPr>
          <a:xfrm>
            <a:off x="4036329" y="1708125"/>
            <a:ext cx="4464000" cy="10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0"/>
          <p:cNvSpPr txBox="1"/>
          <p:nvPr>
            <p:ph type="title"/>
          </p:nvPr>
        </p:nvSpPr>
        <p:spPr>
          <a:xfrm>
            <a:off x="720000" y="2848300"/>
            <a:ext cx="4051800" cy="10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1"/>
          <p:cNvSpPr txBox="1"/>
          <p:nvPr>
            <p:ph hasCustomPrompt="1" type="title"/>
          </p:nvPr>
        </p:nvSpPr>
        <p:spPr>
          <a:xfrm>
            <a:off x="1284000" y="1693100"/>
            <a:ext cx="6576000" cy="20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98" name="Google Shape;298;p51"/>
          <p:cNvSpPr txBox="1"/>
          <p:nvPr>
            <p:ph idx="1" type="subTitle"/>
          </p:nvPr>
        </p:nvSpPr>
        <p:spPr>
          <a:xfrm>
            <a:off x="1284000" y="3708575"/>
            <a:ext cx="6576000" cy="3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9" name="Google Shape;299;p5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51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5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2" name="Google Shape;302;p5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53"/>
          <p:cNvPicPr preferRelativeResize="0"/>
          <p:nvPr/>
        </p:nvPicPr>
        <p:blipFill rotWithShape="1">
          <a:blip r:embed="rId2">
            <a:alphaModFix/>
          </a:blip>
          <a:srcRect b="23338" l="0" r="0" t="52050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5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53"/>
          <p:cNvSpPr txBox="1"/>
          <p:nvPr>
            <p:ph type="title"/>
          </p:nvPr>
        </p:nvSpPr>
        <p:spPr>
          <a:xfrm>
            <a:off x="183030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8" name="Google Shape;308;p53"/>
          <p:cNvSpPr txBox="1"/>
          <p:nvPr>
            <p:ph idx="1" type="subTitle"/>
          </p:nvPr>
        </p:nvSpPr>
        <p:spPr>
          <a:xfrm>
            <a:off x="1830300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53"/>
          <p:cNvSpPr txBox="1"/>
          <p:nvPr>
            <p:ph idx="2" type="title"/>
          </p:nvPr>
        </p:nvSpPr>
        <p:spPr>
          <a:xfrm>
            <a:off x="575985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0" name="Google Shape;310;p53"/>
          <p:cNvSpPr txBox="1"/>
          <p:nvPr>
            <p:ph idx="3" type="subTitle"/>
          </p:nvPr>
        </p:nvSpPr>
        <p:spPr>
          <a:xfrm>
            <a:off x="5759852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53"/>
          <p:cNvSpPr txBox="1"/>
          <p:nvPr>
            <p:ph idx="4" type="title"/>
          </p:nvPr>
        </p:nvSpPr>
        <p:spPr>
          <a:xfrm>
            <a:off x="183030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2" name="Google Shape;312;p53"/>
          <p:cNvSpPr txBox="1"/>
          <p:nvPr>
            <p:ph idx="5" type="subTitle"/>
          </p:nvPr>
        </p:nvSpPr>
        <p:spPr>
          <a:xfrm>
            <a:off x="1830300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53"/>
          <p:cNvSpPr txBox="1"/>
          <p:nvPr>
            <p:ph idx="6" type="title"/>
          </p:nvPr>
        </p:nvSpPr>
        <p:spPr>
          <a:xfrm>
            <a:off x="575985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4" name="Google Shape;314;p53"/>
          <p:cNvSpPr txBox="1"/>
          <p:nvPr>
            <p:ph idx="7" type="subTitle"/>
          </p:nvPr>
        </p:nvSpPr>
        <p:spPr>
          <a:xfrm>
            <a:off x="5759852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53"/>
          <p:cNvSpPr txBox="1"/>
          <p:nvPr>
            <p:ph hasCustomPrompt="1" idx="8" type="title"/>
          </p:nvPr>
        </p:nvSpPr>
        <p:spPr>
          <a:xfrm>
            <a:off x="720000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6" name="Google Shape;316;p53"/>
          <p:cNvSpPr txBox="1"/>
          <p:nvPr>
            <p:ph hasCustomPrompt="1" idx="9" type="title"/>
          </p:nvPr>
        </p:nvSpPr>
        <p:spPr>
          <a:xfrm>
            <a:off x="720000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7" name="Google Shape;317;p53"/>
          <p:cNvSpPr txBox="1"/>
          <p:nvPr>
            <p:ph hasCustomPrompt="1" idx="13" type="title"/>
          </p:nvPr>
        </p:nvSpPr>
        <p:spPr>
          <a:xfrm>
            <a:off x="4646375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8" name="Google Shape;318;p53"/>
          <p:cNvSpPr txBox="1"/>
          <p:nvPr>
            <p:ph hasCustomPrompt="1" idx="14" type="title"/>
          </p:nvPr>
        </p:nvSpPr>
        <p:spPr>
          <a:xfrm>
            <a:off x="4646375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9" name="Google Shape;319;p5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320" name="Google Shape;320;p5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54"/>
          <p:cNvPicPr preferRelativeResize="0"/>
          <p:nvPr/>
        </p:nvPicPr>
        <p:blipFill rotWithShape="1">
          <a:blip r:embed="rId2">
            <a:alphaModFix/>
          </a:blip>
          <a:srcRect b="29830" l="0" r="17736" t="24376"/>
          <a:stretch/>
        </p:blipFill>
        <p:spPr>
          <a:xfrm>
            <a:off x="0" y="0"/>
            <a:ext cx="9144000" cy="3393276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54"/>
          <p:cNvSpPr/>
          <p:nvPr/>
        </p:nvSpPr>
        <p:spPr>
          <a:xfrm>
            <a:off x="0" y="0"/>
            <a:ext cx="9144000" cy="3393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54"/>
          <p:cNvSpPr txBox="1"/>
          <p:nvPr>
            <p:ph type="title"/>
          </p:nvPr>
        </p:nvSpPr>
        <p:spPr>
          <a:xfrm>
            <a:off x="720000" y="3687438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25" name="Google Shape;325;p54"/>
          <p:cNvSpPr txBox="1"/>
          <p:nvPr>
            <p:ph idx="1" type="subTitle"/>
          </p:nvPr>
        </p:nvSpPr>
        <p:spPr>
          <a:xfrm>
            <a:off x="720000" y="1559475"/>
            <a:ext cx="5852100" cy="15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26" name="Google Shape;326;p5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9" name="Google Shape;329;p55"/>
          <p:cNvSpPr txBox="1"/>
          <p:nvPr>
            <p:ph idx="2" type="title"/>
          </p:nvPr>
        </p:nvSpPr>
        <p:spPr>
          <a:xfrm>
            <a:off x="134650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0" name="Google Shape;330;p55"/>
          <p:cNvSpPr txBox="1"/>
          <p:nvPr>
            <p:ph idx="1" type="subTitle"/>
          </p:nvPr>
        </p:nvSpPr>
        <p:spPr>
          <a:xfrm>
            <a:off x="1346489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55"/>
          <p:cNvSpPr txBox="1"/>
          <p:nvPr>
            <p:ph idx="3" type="title"/>
          </p:nvPr>
        </p:nvSpPr>
        <p:spPr>
          <a:xfrm>
            <a:off x="364919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2" name="Google Shape;332;p55"/>
          <p:cNvSpPr txBox="1"/>
          <p:nvPr>
            <p:ph idx="4" type="subTitle"/>
          </p:nvPr>
        </p:nvSpPr>
        <p:spPr>
          <a:xfrm>
            <a:off x="3649221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55"/>
          <p:cNvSpPr txBox="1"/>
          <p:nvPr>
            <p:ph idx="5" type="title"/>
          </p:nvPr>
        </p:nvSpPr>
        <p:spPr>
          <a:xfrm>
            <a:off x="1346500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4" name="Google Shape;334;p55"/>
          <p:cNvSpPr txBox="1"/>
          <p:nvPr>
            <p:ph idx="6" type="subTitle"/>
          </p:nvPr>
        </p:nvSpPr>
        <p:spPr>
          <a:xfrm>
            <a:off x="1346489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55"/>
          <p:cNvSpPr txBox="1"/>
          <p:nvPr>
            <p:ph idx="7" type="title"/>
          </p:nvPr>
        </p:nvSpPr>
        <p:spPr>
          <a:xfrm>
            <a:off x="3649221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6" name="Google Shape;336;p55"/>
          <p:cNvSpPr txBox="1"/>
          <p:nvPr>
            <p:ph idx="8" type="subTitle"/>
          </p:nvPr>
        </p:nvSpPr>
        <p:spPr>
          <a:xfrm>
            <a:off x="3649221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7" name="Google Shape;337;p55"/>
          <p:cNvSpPr txBox="1"/>
          <p:nvPr>
            <p:ph idx="9" type="title"/>
          </p:nvPr>
        </p:nvSpPr>
        <p:spPr>
          <a:xfrm>
            <a:off x="5951881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8" name="Google Shape;338;p55"/>
          <p:cNvSpPr txBox="1"/>
          <p:nvPr>
            <p:ph idx="13" type="subTitle"/>
          </p:nvPr>
        </p:nvSpPr>
        <p:spPr>
          <a:xfrm>
            <a:off x="5951885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55"/>
          <p:cNvSpPr txBox="1"/>
          <p:nvPr>
            <p:ph idx="14" type="title"/>
          </p:nvPr>
        </p:nvSpPr>
        <p:spPr>
          <a:xfrm>
            <a:off x="5951875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0" name="Google Shape;340;p55"/>
          <p:cNvSpPr txBox="1"/>
          <p:nvPr>
            <p:ph idx="15" type="subTitle"/>
          </p:nvPr>
        </p:nvSpPr>
        <p:spPr>
          <a:xfrm>
            <a:off x="5951978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41" name="Google Shape;341;p5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56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56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56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6" name="Google Shape;346;p56"/>
          <p:cNvSpPr txBox="1"/>
          <p:nvPr>
            <p:ph idx="2" type="title"/>
          </p:nvPr>
        </p:nvSpPr>
        <p:spPr>
          <a:xfrm>
            <a:off x="720000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7" name="Google Shape;347;p56"/>
          <p:cNvSpPr txBox="1"/>
          <p:nvPr>
            <p:ph idx="1" type="subTitle"/>
          </p:nvPr>
        </p:nvSpPr>
        <p:spPr>
          <a:xfrm>
            <a:off x="720000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56"/>
          <p:cNvSpPr txBox="1"/>
          <p:nvPr>
            <p:ph idx="3" type="title"/>
          </p:nvPr>
        </p:nvSpPr>
        <p:spPr>
          <a:xfrm>
            <a:off x="3362778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9" name="Google Shape;349;p56"/>
          <p:cNvSpPr txBox="1"/>
          <p:nvPr>
            <p:ph idx="4" type="subTitle"/>
          </p:nvPr>
        </p:nvSpPr>
        <p:spPr>
          <a:xfrm>
            <a:off x="3362777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56"/>
          <p:cNvSpPr txBox="1"/>
          <p:nvPr>
            <p:ph idx="5" type="title"/>
          </p:nvPr>
        </p:nvSpPr>
        <p:spPr>
          <a:xfrm>
            <a:off x="720000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" name="Google Shape;351;p56"/>
          <p:cNvSpPr txBox="1"/>
          <p:nvPr>
            <p:ph idx="6" type="subTitle"/>
          </p:nvPr>
        </p:nvSpPr>
        <p:spPr>
          <a:xfrm>
            <a:off x="720000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7" type="title"/>
          </p:nvPr>
        </p:nvSpPr>
        <p:spPr>
          <a:xfrm>
            <a:off x="3362778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3" name="Google Shape;353;p56"/>
          <p:cNvSpPr txBox="1"/>
          <p:nvPr>
            <p:ph idx="8" type="subTitle"/>
          </p:nvPr>
        </p:nvSpPr>
        <p:spPr>
          <a:xfrm>
            <a:off x="3362777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54" name="Google Shape;354;p5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_1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7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57" name="Google Shape;357;p57"/>
          <p:cNvSpPr txBox="1"/>
          <p:nvPr>
            <p:ph idx="2" type="title"/>
          </p:nvPr>
        </p:nvSpPr>
        <p:spPr>
          <a:xfrm>
            <a:off x="1038800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8" name="Google Shape;358;p57"/>
          <p:cNvSpPr txBox="1"/>
          <p:nvPr>
            <p:ph idx="1" type="subTitle"/>
          </p:nvPr>
        </p:nvSpPr>
        <p:spPr>
          <a:xfrm>
            <a:off x="1038800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57"/>
          <p:cNvSpPr txBox="1"/>
          <p:nvPr>
            <p:ph idx="3" type="title"/>
          </p:nvPr>
        </p:nvSpPr>
        <p:spPr>
          <a:xfrm>
            <a:off x="3585518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0" name="Google Shape;360;p57"/>
          <p:cNvSpPr txBox="1"/>
          <p:nvPr>
            <p:ph idx="4" type="subTitle"/>
          </p:nvPr>
        </p:nvSpPr>
        <p:spPr>
          <a:xfrm>
            <a:off x="3585518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57"/>
          <p:cNvSpPr txBox="1"/>
          <p:nvPr>
            <p:ph idx="5" type="title"/>
          </p:nvPr>
        </p:nvSpPr>
        <p:spPr>
          <a:xfrm>
            <a:off x="6132252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2" name="Google Shape;362;p57"/>
          <p:cNvSpPr txBox="1"/>
          <p:nvPr>
            <p:ph idx="6" type="subTitle"/>
          </p:nvPr>
        </p:nvSpPr>
        <p:spPr>
          <a:xfrm>
            <a:off x="6132253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63" name="Google Shape;363;p5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_1_1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8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6" name="Google Shape;366;p58"/>
          <p:cNvPicPr preferRelativeResize="0"/>
          <p:nvPr/>
        </p:nvPicPr>
        <p:blipFill rotWithShape="1">
          <a:blip r:embed="rId2">
            <a:alphaModFix/>
          </a:blip>
          <a:srcRect b="13418" l="0" r="0" t="57417"/>
          <a:stretch/>
        </p:blipFill>
        <p:spPr>
          <a:xfrm flipH="1"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58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58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9" name="Google Shape;369;p58"/>
          <p:cNvSpPr txBox="1"/>
          <p:nvPr>
            <p:ph idx="2" type="title"/>
          </p:nvPr>
        </p:nvSpPr>
        <p:spPr>
          <a:xfrm>
            <a:off x="720000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0" name="Google Shape;370;p58"/>
          <p:cNvSpPr txBox="1"/>
          <p:nvPr>
            <p:ph idx="1" type="subTitle"/>
          </p:nvPr>
        </p:nvSpPr>
        <p:spPr>
          <a:xfrm>
            <a:off x="72000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58"/>
          <p:cNvSpPr txBox="1"/>
          <p:nvPr>
            <p:ph idx="3" type="title"/>
          </p:nvPr>
        </p:nvSpPr>
        <p:spPr>
          <a:xfrm>
            <a:off x="3340264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2" name="Google Shape;372;p58"/>
          <p:cNvSpPr txBox="1"/>
          <p:nvPr>
            <p:ph idx="4" type="subTitle"/>
          </p:nvPr>
        </p:nvSpPr>
        <p:spPr>
          <a:xfrm>
            <a:off x="3340264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3" name="Google Shape;373;p58"/>
          <p:cNvSpPr txBox="1"/>
          <p:nvPr>
            <p:ph idx="5" type="title"/>
          </p:nvPr>
        </p:nvSpPr>
        <p:spPr>
          <a:xfrm>
            <a:off x="5960549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4" name="Google Shape;374;p58"/>
          <p:cNvSpPr txBox="1"/>
          <p:nvPr>
            <p:ph idx="6" type="subTitle"/>
          </p:nvPr>
        </p:nvSpPr>
        <p:spPr>
          <a:xfrm>
            <a:off x="596055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75" name="Google Shape;375;p5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59"/>
          <p:cNvPicPr preferRelativeResize="0"/>
          <p:nvPr/>
        </p:nvPicPr>
        <p:blipFill rotWithShape="1">
          <a:blip r:embed="rId2">
            <a:alphaModFix/>
          </a:blip>
          <a:srcRect b="0" l="15929" r="41807" t="0"/>
          <a:stretch/>
        </p:blipFill>
        <p:spPr>
          <a:xfrm>
            <a:off x="50" y="0"/>
            <a:ext cx="3260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59"/>
          <p:cNvSpPr/>
          <p:nvPr/>
        </p:nvSpPr>
        <p:spPr>
          <a:xfrm>
            <a:off x="0" y="0"/>
            <a:ext cx="32607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59"/>
          <p:cNvSpPr txBox="1"/>
          <p:nvPr>
            <p:ph type="title"/>
          </p:nvPr>
        </p:nvSpPr>
        <p:spPr>
          <a:xfrm>
            <a:off x="3791975" y="1458825"/>
            <a:ext cx="46320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0" name="Google Shape;380;p59"/>
          <p:cNvSpPr txBox="1"/>
          <p:nvPr>
            <p:ph hasCustomPrompt="1" idx="2" type="title"/>
          </p:nvPr>
        </p:nvSpPr>
        <p:spPr>
          <a:xfrm>
            <a:off x="7331706" y="446150"/>
            <a:ext cx="10923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81" name="Google Shape;381;p59"/>
          <p:cNvSpPr txBox="1"/>
          <p:nvPr>
            <p:ph idx="1" type="subTitle"/>
          </p:nvPr>
        </p:nvSpPr>
        <p:spPr>
          <a:xfrm>
            <a:off x="5239778" y="3374325"/>
            <a:ext cx="3184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82" name="Google Shape;382;p5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0"/>
          <p:cNvSpPr txBox="1"/>
          <p:nvPr>
            <p:ph hasCustomPrompt="1" type="title"/>
          </p:nvPr>
        </p:nvSpPr>
        <p:spPr>
          <a:xfrm>
            <a:off x="861600" y="810825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5" name="Google Shape;385;p60"/>
          <p:cNvSpPr txBox="1"/>
          <p:nvPr>
            <p:ph idx="1" type="subTitle"/>
          </p:nvPr>
        </p:nvSpPr>
        <p:spPr>
          <a:xfrm>
            <a:off x="861600" y="1452129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60"/>
          <p:cNvSpPr txBox="1"/>
          <p:nvPr>
            <p:ph hasCustomPrompt="1" idx="2" type="title"/>
          </p:nvPr>
        </p:nvSpPr>
        <p:spPr>
          <a:xfrm>
            <a:off x="861600" y="2005364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7" name="Google Shape;387;p60"/>
          <p:cNvSpPr txBox="1"/>
          <p:nvPr>
            <p:ph idx="3" type="subTitle"/>
          </p:nvPr>
        </p:nvSpPr>
        <p:spPr>
          <a:xfrm>
            <a:off x="861600" y="2643426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0"/>
          <p:cNvSpPr txBox="1"/>
          <p:nvPr>
            <p:ph hasCustomPrompt="1" idx="4" type="title"/>
          </p:nvPr>
        </p:nvSpPr>
        <p:spPr>
          <a:xfrm>
            <a:off x="861600" y="3199902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9" name="Google Shape;389;p60"/>
          <p:cNvSpPr txBox="1"/>
          <p:nvPr>
            <p:ph idx="5" type="subTitle"/>
          </p:nvPr>
        </p:nvSpPr>
        <p:spPr>
          <a:xfrm>
            <a:off x="861600" y="3834724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390" name="Google Shape;390;p60"/>
          <p:cNvPicPr preferRelativeResize="0"/>
          <p:nvPr/>
        </p:nvPicPr>
        <p:blipFill rotWithShape="1">
          <a:blip r:embed="rId2">
            <a:alphaModFix/>
          </a:blip>
          <a:srcRect b="0" l="11624" r="52004" t="10378"/>
          <a:stretch/>
        </p:blipFill>
        <p:spPr>
          <a:xfrm>
            <a:off x="605460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60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2" name="Google Shape;392;p6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2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61"/>
          <p:cNvPicPr preferRelativeResize="0"/>
          <p:nvPr/>
        </p:nvPicPr>
        <p:blipFill rotWithShape="1">
          <a:blip r:embed="rId2">
            <a:alphaModFix/>
          </a:blip>
          <a:srcRect b="0" l="58015" r="1400" t="0"/>
          <a:stretch/>
        </p:blipFill>
        <p:spPr>
          <a:xfrm>
            <a:off x="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61"/>
          <p:cNvSpPr/>
          <p:nvPr/>
        </p:nvSpPr>
        <p:spPr>
          <a:xfrm>
            <a:off x="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97" name="Google Shape;397;p61"/>
          <p:cNvSpPr txBox="1"/>
          <p:nvPr>
            <p:ph idx="2" type="title"/>
          </p:nvPr>
        </p:nvSpPr>
        <p:spPr>
          <a:xfrm>
            <a:off x="3664825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98" name="Google Shape;398;p61"/>
          <p:cNvSpPr txBox="1"/>
          <p:nvPr>
            <p:ph idx="3" type="title"/>
          </p:nvPr>
        </p:nvSpPr>
        <p:spPr>
          <a:xfrm>
            <a:off x="6259800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99" name="Google Shape;399;p61"/>
          <p:cNvSpPr txBox="1"/>
          <p:nvPr>
            <p:ph idx="1" type="subTitle"/>
          </p:nvPr>
        </p:nvSpPr>
        <p:spPr>
          <a:xfrm>
            <a:off x="625980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00" name="Google Shape;400;p61"/>
          <p:cNvSpPr txBox="1"/>
          <p:nvPr>
            <p:ph idx="4" type="subTitle"/>
          </p:nvPr>
        </p:nvSpPr>
        <p:spPr>
          <a:xfrm>
            <a:off x="366497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401" name="Google Shape;401;p6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2"/>
          <p:cNvSpPr txBox="1"/>
          <p:nvPr>
            <p:ph idx="1" type="body"/>
          </p:nvPr>
        </p:nvSpPr>
        <p:spPr>
          <a:xfrm>
            <a:off x="7200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4" name="Google Shape;404;p62"/>
          <p:cNvSpPr txBox="1"/>
          <p:nvPr>
            <p:ph idx="2" type="subTitle"/>
          </p:nvPr>
        </p:nvSpPr>
        <p:spPr>
          <a:xfrm>
            <a:off x="720000" y="1180875"/>
            <a:ext cx="7704000" cy="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62"/>
          <p:cNvSpPr txBox="1"/>
          <p:nvPr>
            <p:ph idx="3" type="body"/>
          </p:nvPr>
        </p:nvSpPr>
        <p:spPr>
          <a:xfrm>
            <a:off x="45933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406" name="Google Shape;406;p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407" name="Google Shape;407;p6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SECTION_TITLE_AND_DESCRIPTION_1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3"/>
          <p:cNvSpPr txBox="1"/>
          <p:nvPr>
            <p:ph idx="1" type="subTitle"/>
          </p:nvPr>
        </p:nvSpPr>
        <p:spPr>
          <a:xfrm>
            <a:off x="4321775" y="2346675"/>
            <a:ext cx="4102200" cy="12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410" name="Google Shape;410;p63"/>
          <p:cNvSpPr txBox="1"/>
          <p:nvPr>
            <p:ph type="title"/>
          </p:nvPr>
        </p:nvSpPr>
        <p:spPr>
          <a:xfrm>
            <a:off x="4321800" y="1561950"/>
            <a:ext cx="41022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cxnSp>
        <p:nvCxnSpPr>
          <p:cNvPr id="411" name="Google Shape;411;p63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2" name="Google Shape;412;p6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64"/>
          <p:cNvPicPr preferRelativeResize="0"/>
          <p:nvPr/>
        </p:nvPicPr>
        <p:blipFill rotWithShape="1">
          <a:blip r:embed="rId2">
            <a:alphaModFix/>
          </a:blip>
          <a:srcRect b="0" l="29961" r="29961" t="0"/>
          <a:stretch/>
        </p:blipFill>
        <p:spPr>
          <a:xfrm>
            <a:off x="6054600" y="0"/>
            <a:ext cx="3089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64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6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417" name="Google Shape;417;p6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AND_TWO_COLUMNS_1_1_1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0" name="Google Shape;420;p65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1" name="Google Shape;421;p65"/>
          <p:cNvPicPr preferRelativeResize="0"/>
          <p:nvPr/>
        </p:nvPicPr>
        <p:blipFill rotWithShape="1">
          <a:blip r:embed="rId2">
            <a:alphaModFix/>
          </a:blip>
          <a:srcRect b="0" l="0" r="0" t="75409"/>
          <a:stretch/>
        </p:blipFill>
        <p:spPr>
          <a:xfrm>
            <a:off x="0" y="3649275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65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3" name="Google Shape;423;p6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_2_1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66"/>
          <p:cNvPicPr preferRelativeResize="0"/>
          <p:nvPr/>
        </p:nvPicPr>
        <p:blipFill rotWithShape="1">
          <a:blip r:embed="rId2">
            <a:alphaModFix/>
          </a:blip>
          <a:srcRect b="0" l="6594" r="0" t="22239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6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66"/>
          <p:cNvSpPr txBox="1"/>
          <p:nvPr>
            <p:ph type="title"/>
          </p:nvPr>
        </p:nvSpPr>
        <p:spPr>
          <a:xfrm>
            <a:off x="720000" y="639700"/>
            <a:ext cx="49857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28" name="Google Shape;428;p66"/>
          <p:cNvSpPr txBox="1"/>
          <p:nvPr>
            <p:ph idx="1" type="subTitle"/>
          </p:nvPr>
        </p:nvSpPr>
        <p:spPr>
          <a:xfrm>
            <a:off x="720000" y="1605450"/>
            <a:ext cx="41934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9" name="Google Shape;429;p66"/>
          <p:cNvSpPr txBox="1"/>
          <p:nvPr/>
        </p:nvSpPr>
        <p:spPr>
          <a:xfrm>
            <a:off x="720000" y="3280175"/>
            <a:ext cx="45156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CREDITS: This presentation 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template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was created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 </a:t>
            </a:r>
            <a:endParaRPr b="1"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430" name="Google Shape;430;p6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3" name="Google Shape;433;p67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67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5" name="Google Shape;435;p6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68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68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9" name="Google Shape;439;p6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70"/>
          <p:cNvPicPr preferRelativeResize="0"/>
          <p:nvPr/>
        </p:nvPicPr>
        <p:blipFill rotWithShape="1">
          <a:blip r:embed="rId2">
            <a:alphaModFix/>
          </a:blip>
          <a:srcRect b="4121" l="0" r="0" t="1160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70"/>
          <p:cNvSpPr txBox="1"/>
          <p:nvPr>
            <p:ph type="ctrTitle"/>
          </p:nvPr>
        </p:nvSpPr>
        <p:spPr>
          <a:xfrm>
            <a:off x="720000" y="1487600"/>
            <a:ext cx="5687100" cy="18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47" name="Google Shape;447;p70"/>
          <p:cNvSpPr txBox="1"/>
          <p:nvPr>
            <p:ph idx="1" type="subTitle"/>
          </p:nvPr>
        </p:nvSpPr>
        <p:spPr>
          <a:xfrm>
            <a:off x="720000" y="3484893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448" name="Google Shape;448;p7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1"/>
          <p:cNvSpPr txBox="1"/>
          <p:nvPr>
            <p:ph type="title"/>
          </p:nvPr>
        </p:nvSpPr>
        <p:spPr>
          <a:xfrm>
            <a:off x="720000" y="1458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1" name="Google Shape;451;p71"/>
          <p:cNvSpPr txBox="1"/>
          <p:nvPr>
            <p:ph hasCustomPrompt="1" idx="2" type="title"/>
          </p:nvPr>
        </p:nvSpPr>
        <p:spPr>
          <a:xfrm>
            <a:off x="720000" y="4461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2" name="Google Shape;452;p71"/>
          <p:cNvSpPr txBox="1"/>
          <p:nvPr>
            <p:ph idx="1" type="subTitle"/>
          </p:nvPr>
        </p:nvSpPr>
        <p:spPr>
          <a:xfrm>
            <a:off x="720000" y="3374325"/>
            <a:ext cx="3081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453" name="Google Shape;453;p71"/>
          <p:cNvPicPr preferRelativeResize="0"/>
          <p:nvPr/>
        </p:nvPicPr>
        <p:blipFill rotWithShape="1">
          <a:blip r:embed="rId2">
            <a:alphaModFix/>
          </a:blip>
          <a:srcRect b="0" l="14738" r="31664" t="0"/>
          <a:stretch/>
        </p:blipFill>
        <p:spPr>
          <a:xfrm>
            <a:off x="5012525" y="0"/>
            <a:ext cx="4131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71"/>
          <p:cNvSpPr/>
          <p:nvPr/>
        </p:nvSpPr>
        <p:spPr>
          <a:xfrm>
            <a:off x="5012525" y="0"/>
            <a:ext cx="41316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5" name="Google Shape;455;p7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58" name="Google Shape;458;p72"/>
          <p:cNvSpPr txBox="1"/>
          <p:nvPr>
            <p:ph idx="1" type="body"/>
          </p:nvPr>
        </p:nvSpPr>
        <p:spPr>
          <a:xfrm>
            <a:off x="720000" y="1045375"/>
            <a:ext cx="7704000" cy="3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150"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cxnSp>
        <p:nvCxnSpPr>
          <p:cNvPr id="459" name="Google Shape;459;p7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2" name="Google Shape;462;p73"/>
          <p:cNvPicPr preferRelativeResize="0"/>
          <p:nvPr/>
        </p:nvPicPr>
        <p:blipFill rotWithShape="1">
          <a:blip r:embed="rId2">
            <a:alphaModFix/>
          </a:blip>
          <a:srcRect b="22922" l="0" r="0" t="47913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7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7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65" name="Google Shape;465;p73"/>
          <p:cNvSpPr txBox="1"/>
          <p:nvPr>
            <p:ph idx="2" type="title"/>
          </p:nvPr>
        </p:nvSpPr>
        <p:spPr>
          <a:xfrm>
            <a:off x="720000" y="2649598"/>
            <a:ext cx="27048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66" name="Google Shape;466;p73"/>
          <p:cNvSpPr txBox="1"/>
          <p:nvPr>
            <p:ph idx="3" type="title"/>
          </p:nvPr>
        </p:nvSpPr>
        <p:spPr>
          <a:xfrm>
            <a:off x="4783697" y="2649598"/>
            <a:ext cx="27054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67" name="Google Shape;467;p73"/>
          <p:cNvSpPr txBox="1"/>
          <p:nvPr>
            <p:ph idx="1" type="subTitle"/>
          </p:nvPr>
        </p:nvSpPr>
        <p:spPr>
          <a:xfrm>
            <a:off x="4783697" y="3116182"/>
            <a:ext cx="27054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8" name="Google Shape;468;p73"/>
          <p:cNvSpPr txBox="1"/>
          <p:nvPr>
            <p:ph idx="4" type="subTitle"/>
          </p:nvPr>
        </p:nvSpPr>
        <p:spPr>
          <a:xfrm>
            <a:off x="720170" y="3116182"/>
            <a:ext cx="27048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469" name="Google Shape;469;p7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472" name="Google Shape;472;p7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4" name="Google Shape;474;p7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5" name="Google Shape;475;p75"/>
          <p:cNvSpPr txBox="1"/>
          <p:nvPr>
            <p:ph idx="1" type="subTitle"/>
          </p:nvPr>
        </p:nvSpPr>
        <p:spPr>
          <a:xfrm>
            <a:off x="970600" y="2750300"/>
            <a:ext cx="2555700" cy="1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6" name="Google Shape;476;p75"/>
          <p:cNvSpPr txBox="1"/>
          <p:nvPr>
            <p:ph type="title"/>
          </p:nvPr>
        </p:nvSpPr>
        <p:spPr>
          <a:xfrm>
            <a:off x="970600" y="1950975"/>
            <a:ext cx="255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77" name="Google Shape;477;p7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8" name="Google Shape;478;p75"/>
          <p:cNvPicPr preferRelativeResize="0"/>
          <p:nvPr/>
        </p:nvPicPr>
        <p:blipFill rotWithShape="1">
          <a:blip r:embed="rId2">
            <a:alphaModFix/>
          </a:blip>
          <a:srcRect b="55205" l="0" r="0" t="20511"/>
          <a:stretch/>
        </p:blipFill>
        <p:spPr>
          <a:xfrm>
            <a:off x="0" y="0"/>
            <a:ext cx="9143999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7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76"/>
          <p:cNvPicPr preferRelativeResize="0"/>
          <p:nvPr/>
        </p:nvPicPr>
        <p:blipFill rotWithShape="1">
          <a:blip r:embed="rId2">
            <a:alphaModFix/>
          </a:blip>
          <a:srcRect b="7848" l="0" r="0" t="7848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76"/>
          <p:cNvSpPr txBox="1"/>
          <p:nvPr>
            <p:ph type="title"/>
          </p:nvPr>
        </p:nvSpPr>
        <p:spPr>
          <a:xfrm>
            <a:off x="720000" y="1359692"/>
            <a:ext cx="6926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484" name="Google Shape;484;p7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76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7"/>
          <p:cNvSpPr txBox="1"/>
          <p:nvPr>
            <p:ph idx="1" type="subTitle"/>
          </p:nvPr>
        </p:nvSpPr>
        <p:spPr>
          <a:xfrm>
            <a:off x="4036225" y="2853775"/>
            <a:ext cx="4464000" cy="8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488" name="Google Shape;488;p77"/>
          <p:cNvSpPr txBox="1"/>
          <p:nvPr>
            <p:ph type="title"/>
          </p:nvPr>
        </p:nvSpPr>
        <p:spPr>
          <a:xfrm>
            <a:off x="4036329" y="1708125"/>
            <a:ext cx="4464000" cy="10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8"/>
          <p:cNvSpPr txBox="1"/>
          <p:nvPr>
            <p:ph type="title"/>
          </p:nvPr>
        </p:nvSpPr>
        <p:spPr>
          <a:xfrm>
            <a:off x="720000" y="2848300"/>
            <a:ext cx="4051800" cy="10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79"/>
          <p:cNvSpPr txBox="1"/>
          <p:nvPr>
            <p:ph hasCustomPrompt="1" type="title"/>
          </p:nvPr>
        </p:nvSpPr>
        <p:spPr>
          <a:xfrm>
            <a:off x="1284000" y="1693100"/>
            <a:ext cx="6576000" cy="20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3" name="Google Shape;493;p79"/>
          <p:cNvSpPr txBox="1"/>
          <p:nvPr>
            <p:ph idx="1" type="subTitle"/>
          </p:nvPr>
        </p:nvSpPr>
        <p:spPr>
          <a:xfrm>
            <a:off x="1284000" y="3708575"/>
            <a:ext cx="6576000" cy="3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94" name="Google Shape;494;p7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5" name="Google Shape;495;p79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79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97" name="Google Shape;497;p7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p81"/>
          <p:cNvPicPr preferRelativeResize="0"/>
          <p:nvPr/>
        </p:nvPicPr>
        <p:blipFill rotWithShape="1">
          <a:blip r:embed="rId2">
            <a:alphaModFix/>
          </a:blip>
          <a:srcRect b="23338" l="0" r="0" t="52050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8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81"/>
          <p:cNvSpPr txBox="1"/>
          <p:nvPr>
            <p:ph type="title"/>
          </p:nvPr>
        </p:nvSpPr>
        <p:spPr>
          <a:xfrm>
            <a:off x="183030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3" name="Google Shape;503;p81"/>
          <p:cNvSpPr txBox="1"/>
          <p:nvPr>
            <p:ph idx="1" type="subTitle"/>
          </p:nvPr>
        </p:nvSpPr>
        <p:spPr>
          <a:xfrm>
            <a:off x="1830300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4" name="Google Shape;504;p81"/>
          <p:cNvSpPr txBox="1"/>
          <p:nvPr>
            <p:ph idx="2" type="title"/>
          </p:nvPr>
        </p:nvSpPr>
        <p:spPr>
          <a:xfrm>
            <a:off x="575985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5" name="Google Shape;505;p81"/>
          <p:cNvSpPr txBox="1"/>
          <p:nvPr>
            <p:ph idx="3" type="subTitle"/>
          </p:nvPr>
        </p:nvSpPr>
        <p:spPr>
          <a:xfrm>
            <a:off x="5759852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6" name="Google Shape;506;p81"/>
          <p:cNvSpPr txBox="1"/>
          <p:nvPr>
            <p:ph idx="4" type="title"/>
          </p:nvPr>
        </p:nvSpPr>
        <p:spPr>
          <a:xfrm>
            <a:off x="183030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7" name="Google Shape;507;p81"/>
          <p:cNvSpPr txBox="1"/>
          <p:nvPr>
            <p:ph idx="5" type="subTitle"/>
          </p:nvPr>
        </p:nvSpPr>
        <p:spPr>
          <a:xfrm>
            <a:off x="1830300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81"/>
          <p:cNvSpPr txBox="1"/>
          <p:nvPr>
            <p:ph idx="6" type="title"/>
          </p:nvPr>
        </p:nvSpPr>
        <p:spPr>
          <a:xfrm>
            <a:off x="575985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rgbClr val="93C5A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9" name="Google Shape;509;p81"/>
          <p:cNvSpPr txBox="1"/>
          <p:nvPr>
            <p:ph idx="7" type="subTitle"/>
          </p:nvPr>
        </p:nvSpPr>
        <p:spPr>
          <a:xfrm>
            <a:off x="5759852" y="35486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0" name="Google Shape;510;p81"/>
          <p:cNvSpPr txBox="1"/>
          <p:nvPr>
            <p:ph hasCustomPrompt="1" idx="8" type="title"/>
          </p:nvPr>
        </p:nvSpPr>
        <p:spPr>
          <a:xfrm>
            <a:off x="720000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11" name="Google Shape;511;p81"/>
          <p:cNvSpPr txBox="1"/>
          <p:nvPr>
            <p:ph hasCustomPrompt="1" idx="9" type="title"/>
          </p:nvPr>
        </p:nvSpPr>
        <p:spPr>
          <a:xfrm>
            <a:off x="720000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12" name="Google Shape;512;p81"/>
          <p:cNvSpPr txBox="1"/>
          <p:nvPr>
            <p:ph hasCustomPrompt="1" idx="13" type="title"/>
          </p:nvPr>
        </p:nvSpPr>
        <p:spPr>
          <a:xfrm>
            <a:off x="4646375" y="18543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13" name="Google Shape;513;p81"/>
          <p:cNvSpPr txBox="1"/>
          <p:nvPr>
            <p:ph hasCustomPrompt="1" idx="14" type="title"/>
          </p:nvPr>
        </p:nvSpPr>
        <p:spPr>
          <a:xfrm>
            <a:off x="4646375" y="302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14" name="Google Shape;514;p81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515" name="Google Shape;515;p8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Google Shape;517;p82"/>
          <p:cNvPicPr preferRelativeResize="0"/>
          <p:nvPr/>
        </p:nvPicPr>
        <p:blipFill rotWithShape="1">
          <a:blip r:embed="rId2">
            <a:alphaModFix/>
          </a:blip>
          <a:srcRect b="29830" l="0" r="17736" t="24376"/>
          <a:stretch/>
        </p:blipFill>
        <p:spPr>
          <a:xfrm>
            <a:off x="0" y="0"/>
            <a:ext cx="9144000" cy="3393276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82"/>
          <p:cNvSpPr/>
          <p:nvPr/>
        </p:nvSpPr>
        <p:spPr>
          <a:xfrm>
            <a:off x="0" y="0"/>
            <a:ext cx="9144000" cy="3393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82"/>
          <p:cNvSpPr txBox="1"/>
          <p:nvPr>
            <p:ph type="title"/>
          </p:nvPr>
        </p:nvSpPr>
        <p:spPr>
          <a:xfrm>
            <a:off x="720000" y="3687438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20" name="Google Shape;520;p82"/>
          <p:cNvSpPr txBox="1"/>
          <p:nvPr>
            <p:ph idx="1" type="subTitle"/>
          </p:nvPr>
        </p:nvSpPr>
        <p:spPr>
          <a:xfrm>
            <a:off x="720000" y="1559475"/>
            <a:ext cx="5852100" cy="15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21" name="Google Shape;521;p8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24" name="Google Shape;524;p83"/>
          <p:cNvSpPr txBox="1"/>
          <p:nvPr>
            <p:ph idx="2" type="title"/>
          </p:nvPr>
        </p:nvSpPr>
        <p:spPr>
          <a:xfrm>
            <a:off x="134650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25" name="Google Shape;525;p83"/>
          <p:cNvSpPr txBox="1"/>
          <p:nvPr>
            <p:ph idx="1" type="subTitle"/>
          </p:nvPr>
        </p:nvSpPr>
        <p:spPr>
          <a:xfrm>
            <a:off x="1346489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6" name="Google Shape;526;p83"/>
          <p:cNvSpPr txBox="1"/>
          <p:nvPr>
            <p:ph idx="3" type="title"/>
          </p:nvPr>
        </p:nvSpPr>
        <p:spPr>
          <a:xfrm>
            <a:off x="3649190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27" name="Google Shape;527;p83"/>
          <p:cNvSpPr txBox="1"/>
          <p:nvPr>
            <p:ph idx="4" type="subTitle"/>
          </p:nvPr>
        </p:nvSpPr>
        <p:spPr>
          <a:xfrm>
            <a:off x="3649221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83"/>
          <p:cNvSpPr txBox="1"/>
          <p:nvPr>
            <p:ph idx="5" type="title"/>
          </p:nvPr>
        </p:nvSpPr>
        <p:spPr>
          <a:xfrm>
            <a:off x="1346500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29" name="Google Shape;529;p83"/>
          <p:cNvSpPr txBox="1"/>
          <p:nvPr>
            <p:ph idx="6" type="subTitle"/>
          </p:nvPr>
        </p:nvSpPr>
        <p:spPr>
          <a:xfrm>
            <a:off x="1346489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83"/>
          <p:cNvSpPr txBox="1"/>
          <p:nvPr>
            <p:ph idx="7" type="title"/>
          </p:nvPr>
        </p:nvSpPr>
        <p:spPr>
          <a:xfrm>
            <a:off x="3649221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1" name="Google Shape;531;p83"/>
          <p:cNvSpPr txBox="1"/>
          <p:nvPr>
            <p:ph idx="8" type="subTitle"/>
          </p:nvPr>
        </p:nvSpPr>
        <p:spPr>
          <a:xfrm>
            <a:off x="3649221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2" name="Google Shape;532;p83"/>
          <p:cNvSpPr txBox="1"/>
          <p:nvPr>
            <p:ph idx="9" type="title"/>
          </p:nvPr>
        </p:nvSpPr>
        <p:spPr>
          <a:xfrm>
            <a:off x="5951881" y="1866876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3" name="Google Shape;533;p83"/>
          <p:cNvSpPr txBox="1"/>
          <p:nvPr>
            <p:ph idx="13" type="subTitle"/>
          </p:nvPr>
        </p:nvSpPr>
        <p:spPr>
          <a:xfrm>
            <a:off x="5951885" y="2229970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83"/>
          <p:cNvSpPr txBox="1"/>
          <p:nvPr>
            <p:ph idx="14" type="title"/>
          </p:nvPr>
        </p:nvSpPr>
        <p:spPr>
          <a:xfrm>
            <a:off x="5951875" y="3218880"/>
            <a:ext cx="1845600" cy="3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5" name="Google Shape;535;p83"/>
          <p:cNvSpPr txBox="1"/>
          <p:nvPr>
            <p:ph idx="15" type="subTitle"/>
          </p:nvPr>
        </p:nvSpPr>
        <p:spPr>
          <a:xfrm>
            <a:off x="5951978" y="3581985"/>
            <a:ext cx="18456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36" name="Google Shape;536;p8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8" name="Google Shape;538;p84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84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84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1" name="Google Shape;541;p84"/>
          <p:cNvSpPr txBox="1"/>
          <p:nvPr>
            <p:ph idx="2" type="title"/>
          </p:nvPr>
        </p:nvSpPr>
        <p:spPr>
          <a:xfrm>
            <a:off x="720000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42" name="Google Shape;542;p84"/>
          <p:cNvSpPr txBox="1"/>
          <p:nvPr>
            <p:ph idx="1" type="subTitle"/>
          </p:nvPr>
        </p:nvSpPr>
        <p:spPr>
          <a:xfrm>
            <a:off x="720000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84"/>
          <p:cNvSpPr txBox="1"/>
          <p:nvPr>
            <p:ph idx="3" type="title"/>
          </p:nvPr>
        </p:nvSpPr>
        <p:spPr>
          <a:xfrm>
            <a:off x="3362778" y="1627563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44" name="Google Shape;544;p84"/>
          <p:cNvSpPr txBox="1"/>
          <p:nvPr>
            <p:ph idx="4" type="subTitle"/>
          </p:nvPr>
        </p:nvSpPr>
        <p:spPr>
          <a:xfrm>
            <a:off x="3362777" y="2061699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84"/>
          <p:cNvSpPr txBox="1"/>
          <p:nvPr>
            <p:ph idx="5" type="title"/>
          </p:nvPr>
        </p:nvSpPr>
        <p:spPr>
          <a:xfrm>
            <a:off x="720000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46" name="Google Shape;546;p84"/>
          <p:cNvSpPr txBox="1"/>
          <p:nvPr>
            <p:ph idx="6" type="subTitle"/>
          </p:nvPr>
        </p:nvSpPr>
        <p:spPr>
          <a:xfrm>
            <a:off x="720000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7" name="Google Shape;547;p84"/>
          <p:cNvSpPr txBox="1"/>
          <p:nvPr>
            <p:ph idx="7" type="title"/>
          </p:nvPr>
        </p:nvSpPr>
        <p:spPr>
          <a:xfrm>
            <a:off x="3362778" y="2820038"/>
            <a:ext cx="19782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48" name="Google Shape;548;p84"/>
          <p:cNvSpPr txBox="1"/>
          <p:nvPr>
            <p:ph idx="8" type="subTitle"/>
          </p:nvPr>
        </p:nvSpPr>
        <p:spPr>
          <a:xfrm>
            <a:off x="3362777" y="3254163"/>
            <a:ext cx="1978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49" name="Google Shape;549;p8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_1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5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52" name="Google Shape;552;p85"/>
          <p:cNvSpPr txBox="1"/>
          <p:nvPr>
            <p:ph idx="2" type="title"/>
          </p:nvPr>
        </p:nvSpPr>
        <p:spPr>
          <a:xfrm>
            <a:off x="1038800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53" name="Google Shape;553;p85"/>
          <p:cNvSpPr txBox="1"/>
          <p:nvPr>
            <p:ph idx="1" type="subTitle"/>
          </p:nvPr>
        </p:nvSpPr>
        <p:spPr>
          <a:xfrm>
            <a:off x="1038800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54" name="Google Shape;554;p85"/>
          <p:cNvSpPr txBox="1"/>
          <p:nvPr>
            <p:ph idx="3" type="title"/>
          </p:nvPr>
        </p:nvSpPr>
        <p:spPr>
          <a:xfrm>
            <a:off x="3585518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55" name="Google Shape;555;p85"/>
          <p:cNvSpPr txBox="1"/>
          <p:nvPr>
            <p:ph idx="4" type="subTitle"/>
          </p:nvPr>
        </p:nvSpPr>
        <p:spPr>
          <a:xfrm>
            <a:off x="3585518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85"/>
          <p:cNvSpPr txBox="1"/>
          <p:nvPr>
            <p:ph idx="5" type="title"/>
          </p:nvPr>
        </p:nvSpPr>
        <p:spPr>
          <a:xfrm>
            <a:off x="6132252" y="3779000"/>
            <a:ext cx="1973100" cy="3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57" name="Google Shape;557;p85"/>
          <p:cNvSpPr txBox="1"/>
          <p:nvPr>
            <p:ph idx="6" type="subTitle"/>
          </p:nvPr>
        </p:nvSpPr>
        <p:spPr>
          <a:xfrm>
            <a:off x="6132253" y="2701100"/>
            <a:ext cx="19731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58" name="Google Shape;558;p8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_1_1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86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1" name="Google Shape;561;p86"/>
          <p:cNvPicPr preferRelativeResize="0"/>
          <p:nvPr/>
        </p:nvPicPr>
        <p:blipFill rotWithShape="1">
          <a:blip r:embed="rId2">
            <a:alphaModFix/>
          </a:blip>
          <a:srcRect b="13418" l="0" r="0" t="57417"/>
          <a:stretch/>
        </p:blipFill>
        <p:spPr>
          <a:xfrm flipH="1"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86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86"/>
          <p:cNvSpPr txBox="1"/>
          <p:nvPr>
            <p:ph type="title"/>
          </p:nvPr>
        </p:nvSpPr>
        <p:spPr>
          <a:xfrm>
            <a:off x="720000" y="445025"/>
            <a:ext cx="670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64" name="Google Shape;564;p86"/>
          <p:cNvSpPr txBox="1"/>
          <p:nvPr>
            <p:ph idx="2" type="title"/>
          </p:nvPr>
        </p:nvSpPr>
        <p:spPr>
          <a:xfrm>
            <a:off x="720000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5" name="Google Shape;565;p86"/>
          <p:cNvSpPr txBox="1"/>
          <p:nvPr>
            <p:ph idx="1" type="subTitle"/>
          </p:nvPr>
        </p:nvSpPr>
        <p:spPr>
          <a:xfrm>
            <a:off x="72000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86"/>
          <p:cNvSpPr txBox="1"/>
          <p:nvPr>
            <p:ph idx="3" type="title"/>
          </p:nvPr>
        </p:nvSpPr>
        <p:spPr>
          <a:xfrm>
            <a:off x="3340264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7" name="Google Shape;567;p86"/>
          <p:cNvSpPr txBox="1"/>
          <p:nvPr>
            <p:ph idx="4" type="subTitle"/>
          </p:nvPr>
        </p:nvSpPr>
        <p:spPr>
          <a:xfrm>
            <a:off x="3340264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8" name="Google Shape;568;p86"/>
          <p:cNvSpPr txBox="1"/>
          <p:nvPr>
            <p:ph idx="5" type="title"/>
          </p:nvPr>
        </p:nvSpPr>
        <p:spPr>
          <a:xfrm>
            <a:off x="5960549" y="2560399"/>
            <a:ext cx="2463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9" name="Google Shape;569;p86"/>
          <p:cNvSpPr txBox="1"/>
          <p:nvPr>
            <p:ph idx="6" type="subTitle"/>
          </p:nvPr>
        </p:nvSpPr>
        <p:spPr>
          <a:xfrm>
            <a:off x="5960550" y="2994475"/>
            <a:ext cx="2463300" cy="10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70" name="Google Shape;570;p8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572;p87"/>
          <p:cNvPicPr preferRelativeResize="0"/>
          <p:nvPr/>
        </p:nvPicPr>
        <p:blipFill rotWithShape="1">
          <a:blip r:embed="rId2">
            <a:alphaModFix/>
          </a:blip>
          <a:srcRect b="0" l="15929" r="41807" t="0"/>
          <a:stretch/>
        </p:blipFill>
        <p:spPr>
          <a:xfrm>
            <a:off x="50" y="0"/>
            <a:ext cx="3260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87"/>
          <p:cNvSpPr/>
          <p:nvPr/>
        </p:nvSpPr>
        <p:spPr>
          <a:xfrm>
            <a:off x="0" y="0"/>
            <a:ext cx="32607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87"/>
          <p:cNvSpPr txBox="1"/>
          <p:nvPr>
            <p:ph type="title"/>
          </p:nvPr>
        </p:nvSpPr>
        <p:spPr>
          <a:xfrm>
            <a:off x="3791975" y="1458825"/>
            <a:ext cx="46320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75" name="Google Shape;575;p87"/>
          <p:cNvSpPr txBox="1"/>
          <p:nvPr>
            <p:ph hasCustomPrompt="1" idx="2" type="title"/>
          </p:nvPr>
        </p:nvSpPr>
        <p:spPr>
          <a:xfrm>
            <a:off x="7331706" y="446150"/>
            <a:ext cx="10923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76" name="Google Shape;576;p87"/>
          <p:cNvSpPr txBox="1"/>
          <p:nvPr>
            <p:ph idx="1" type="subTitle"/>
          </p:nvPr>
        </p:nvSpPr>
        <p:spPr>
          <a:xfrm>
            <a:off x="5239778" y="3374325"/>
            <a:ext cx="3184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77" name="Google Shape;577;p87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8"/>
          <p:cNvSpPr txBox="1"/>
          <p:nvPr>
            <p:ph hasCustomPrompt="1" type="title"/>
          </p:nvPr>
        </p:nvSpPr>
        <p:spPr>
          <a:xfrm>
            <a:off x="861600" y="810825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0" name="Google Shape;580;p88"/>
          <p:cNvSpPr txBox="1"/>
          <p:nvPr>
            <p:ph idx="1" type="subTitle"/>
          </p:nvPr>
        </p:nvSpPr>
        <p:spPr>
          <a:xfrm>
            <a:off x="861600" y="1452129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88"/>
          <p:cNvSpPr txBox="1"/>
          <p:nvPr>
            <p:ph hasCustomPrompt="1" idx="2" type="title"/>
          </p:nvPr>
        </p:nvSpPr>
        <p:spPr>
          <a:xfrm>
            <a:off x="861600" y="2005364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2" name="Google Shape;582;p88"/>
          <p:cNvSpPr txBox="1"/>
          <p:nvPr>
            <p:ph idx="3" type="subTitle"/>
          </p:nvPr>
        </p:nvSpPr>
        <p:spPr>
          <a:xfrm>
            <a:off x="861600" y="2643426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83" name="Google Shape;583;p88"/>
          <p:cNvSpPr txBox="1"/>
          <p:nvPr>
            <p:ph hasCustomPrompt="1" idx="4" type="title"/>
          </p:nvPr>
        </p:nvSpPr>
        <p:spPr>
          <a:xfrm>
            <a:off x="861600" y="3199902"/>
            <a:ext cx="4124100" cy="6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4" name="Google Shape;584;p88"/>
          <p:cNvSpPr txBox="1"/>
          <p:nvPr>
            <p:ph idx="5" type="subTitle"/>
          </p:nvPr>
        </p:nvSpPr>
        <p:spPr>
          <a:xfrm>
            <a:off x="861600" y="3834724"/>
            <a:ext cx="41241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585" name="Google Shape;585;p88"/>
          <p:cNvPicPr preferRelativeResize="0"/>
          <p:nvPr/>
        </p:nvPicPr>
        <p:blipFill rotWithShape="1">
          <a:blip r:embed="rId2">
            <a:alphaModFix/>
          </a:blip>
          <a:srcRect b="0" l="11624" r="52004" t="10378"/>
          <a:stretch/>
        </p:blipFill>
        <p:spPr>
          <a:xfrm>
            <a:off x="605460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88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7" name="Google Shape;587;p8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2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9" name="Google Shape;589;p89"/>
          <p:cNvPicPr preferRelativeResize="0"/>
          <p:nvPr/>
        </p:nvPicPr>
        <p:blipFill rotWithShape="1">
          <a:blip r:embed="rId2">
            <a:alphaModFix/>
          </a:blip>
          <a:srcRect b="0" l="58015" r="1400" t="0"/>
          <a:stretch/>
        </p:blipFill>
        <p:spPr>
          <a:xfrm>
            <a:off x="0" y="0"/>
            <a:ext cx="30893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89"/>
          <p:cNvSpPr/>
          <p:nvPr/>
        </p:nvSpPr>
        <p:spPr>
          <a:xfrm>
            <a:off x="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8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92" name="Google Shape;592;p89"/>
          <p:cNvSpPr txBox="1"/>
          <p:nvPr>
            <p:ph idx="2" type="title"/>
          </p:nvPr>
        </p:nvSpPr>
        <p:spPr>
          <a:xfrm>
            <a:off x="3664825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93" name="Google Shape;593;p89"/>
          <p:cNvSpPr txBox="1"/>
          <p:nvPr>
            <p:ph idx="3" type="title"/>
          </p:nvPr>
        </p:nvSpPr>
        <p:spPr>
          <a:xfrm>
            <a:off x="6259800" y="3068225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94" name="Google Shape;594;p89"/>
          <p:cNvSpPr txBox="1"/>
          <p:nvPr>
            <p:ph idx="1" type="subTitle"/>
          </p:nvPr>
        </p:nvSpPr>
        <p:spPr>
          <a:xfrm>
            <a:off x="625980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5" name="Google Shape;595;p89"/>
          <p:cNvSpPr txBox="1"/>
          <p:nvPr>
            <p:ph idx="4" type="subTitle"/>
          </p:nvPr>
        </p:nvSpPr>
        <p:spPr>
          <a:xfrm>
            <a:off x="3664974" y="3558423"/>
            <a:ext cx="2164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596" name="Google Shape;596;p8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90"/>
          <p:cNvSpPr txBox="1"/>
          <p:nvPr>
            <p:ph idx="1" type="body"/>
          </p:nvPr>
        </p:nvSpPr>
        <p:spPr>
          <a:xfrm>
            <a:off x="7200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9" name="Google Shape;599;p90"/>
          <p:cNvSpPr txBox="1"/>
          <p:nvPr>
            <p:ph idx="2" type="subTitle"/>
          </p:nvPr>
        </p:nvSpPr>
        <p:spPr>
          <a:xfrm>
            <a:off x="720000" y="1180875"/>
            <a:ext cx="7704000" cy="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90"/>
          <p:cNvSpPr txBox="1"/>
          <p:nvPr>
            <p:ph idx="3" type="body"/>
          </p:nvPr>
        </p:nvSpPr>
        <p:spPr>
          <a:xfrm>
            <a:off x="4593300" y="1643525"/>
            <a:ext cx="38733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601" name="Google Shape;601;p9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602" name="Google Shape;602;p9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SECTION_TITLE_AND_DESCRIPTION_1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1"/>
          <p:cNvSpPr txBox="1"/>
          <p:nvPr>
            <p:ph idx="1" type="subTitle"/>
          </p:nvPr>
        </p:nvSpPr>
        <p:spPr>
          <a:xfrm>
            <a:off x="4321775" y="2346675"/>
            <a:ext cx="4102200" cy="12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605" name="Google Shape;605;p91"/>
          <p:cNvSpPr txBox="1"/>
          <p:nvPr>
            <p:ph type="title"/>
          </p:nvPr>
        </p:nvSpPr>
        <p:spPr>
          <a:xfrm>
            <a:off x="4321800" y="1561950"/>
            <a:ext cx="41022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cxnSp>
        <p:nvCxnSpPr>
          <p:cNvPr id="606" name="Google Shape;606;p91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p9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9" name="Google Shape;609;p92"/>
          <p:cNvPicPr preferRelativeResize="0"/>
          <p:nvPr/>
        </p:nvPicPr>
        <p:blipFill rotWithShape="1">
          <a:blip r:embed="rId2">
            <a:alphaModFix/>
          </a:blip>
          <a:srcRect b="0" l="29961" r="29961" t="0"/>
          <a:stretch/>
        </p:blipFill>
        <p:spPr>
          <a:xfrm>
            <a:off x="6054600" y="0"/>
            <a:ext cx="3089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92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9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612" name="Google Shape;612;p9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AND_TWO_COLUMNS_1_1_1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9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15" name="Google Shape;615;p93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6" name="Google Shape;616;p93"/>
          <p:cNvPicPr preferRelativeResize="0"/>
          <p:nvPr/>
        </p:nvPicPr>
        <p:blipFill rotWithShape="1">
          <a:blip r:embed="rId2">
            <a:alphaModFix/>
          </a:blip>
          <a:srcRect b="0" l="0" r="0" t="75409"/>
          <a:stretch/>
        </p:blipFill>
        <p:spPr>
          <a:xfrm>
            <a:off x="0" y="3649275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93"/>
          <p:cNvSpPr/>
          <p:nvPr/>
        </p:nvSpPr>
        <p:spPr>
          <a:xfrm>
            <a:off x="0" y="3649275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8" name="Google Shape;618;p9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_2_1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0" name="Google Shape;620;p94"/>
          <p:cNvPicPr preferRelativeResize="0"/>
          <p:nvPr/>
        </p:nvPicPr>
        <p:blipFill rotWithShape="1">
          <a:blip r:embed="rId2">
            <a:alphaModFix/>
          </a:blip>
          <a:srcRect b="0" l="6594" r="0" t="22239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1" name="Google Shape;621;p9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94"/>
          <p:cNvSpPr txBox="1"/>
          <p:nvPr>
            <p:ph type="title"/>
          </p:nvPr>
        </p:nvSpPr>
        <p:spPr>
          <a:xfrm>
            <a:off x="720000" y="639700"/>
            <a:ext cx="49857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23" name="Google Shape;623;p94"/>
          <p:cNvSpPr txBox="1"/>
          <p:nvPr>
            <p:ph idx="1" type="subTitle"/>
          </p:nvPr>
        </p:nvSpPr>
        <p:spPr>
          <a:xfrm>
            <a:off x="720000" y="1605450"/>
            <a:ext cx="41934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4"/>
          <p:cNvSpPr txBox="1"/>
          <p:nvPr/>
        </p:nvSpPr>
        <p:spPr>
          <a:xfrm>
            <a:off x="720000" y="3280175"/>
            <a:ext cx="45156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CREDITS: This presentation 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template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was created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it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it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 </a:t>
            </a:r>
            <a:endParaRPr b="1"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625" name="Google Shape;625;p9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9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8" name="Google Shape;628;p95"/>
          <p:cNvPicPr preferRelativeResize="0"/>
          <p:nvPr/>
        </p:nvPicPr>
        <p:blipFill rotWithShape="1">
          <a:blip r:embed="rId2">
            <a:alphaModFix/>
          </a:blip>
          <a:srcRect b="62970" l="0" r="0" t="7865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95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0" name="Google Shape;630;p95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96"/>
          <p:cNvPicPr preferRelativeResize="0"/>
          <p:nvPr/>
        </p:nvPicPr>
        <p:blipFill rotWithShape="1">
          <a:blip r:embed="rId2">
            <a:alphaModFix/>
          </a:blip>
          <a:srcRect b="0" l="5012" r="5003" t="0"/>
          <a:stretch/>
        </p:blipFill>
        <p:spPr>
          <a:xfrm>
            <a:off x="6054600" y="0"/>
            <a:ext cx="30894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3" name="Google Shape;633;p96"/>
          <p:cNvSpPr/>
          <p:nvPr/>
        </p:nvSpPr>
        <p:spPr>
          <a:xfrm>
            <a:off x="6054600" y="0"/>
            <a:ext cx="30894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4" name="Google Shape;634;p96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9" name="Google Shape;639;p98"/>
          <p:cNvPicPr preferRelativeResize="0"/>
          <p:nvPr/>
        </p:nvPicPr>
        <p:blipFill rotWithShape="1">
          <a:blip r:embed="rId2">
            <a:alphaModFix/>
          </a:blip>
          <a:srcRect b="4121" l="0" r="0" t="1160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9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98"/>
          <p:cNvSpPr txBox="1"/>
          <p:nvPr>
            <p:ph type="ctrTitle"/>
          </p:nvPr>
        </p:nvSpPr>
        <p:spPr>
          <a:xfrm>
            <a:off x="720000" y="1487600"/>
            <a:ext cx="5687100" cy="18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42" name="Google Shape;642;p98"/>
          <p:cNvSpPr txBox="1"/>
          <p:nvPr>
            <p:ph idx="1" type="subTitle"/>
          </p:nvPr>
        </p:nvSpPr>
        <p:spPr>
          <a:xfrm>
            <a:off x="720000" y="3484893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643" name="Google Shape;643;p98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99"/>
          <p:cNvSpPr txBox="1"/>
          <p:nvPr>
            <p:ph type="title"/>
          </p:nvPr>
        </p:nvSpPr>
        <p:spPr>
          <a:xfrm>
            <a:off x="720000" y="1458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6" name="Google Shape;646;p99"/>
          <p:cNvSpPr txBox="1"/>
          <p:nvPr>
            <p:ph hasCustomPrompt="1" idx="2" type="title"/>
          </p:nvPr>
        </p:nvSpPr>
        <p:spPr>
          <a:xfrm>
            <a:off x="720000" y="4461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47" name="Google Shape;647;p99"/>
          <p:cNvSpPr txBox="1"/>
          <p:nvPr>
            <p:ph idx="1" type="subTitle"/>
          </p:nvPr>
        </p:nvSpPr>
        <p:spPr>
          <a:xfrm>
            <a:off x="720000" y="3374325"/>
            <a:ext cx="3081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648" name="Google Shape;648;p99"/>
          <p:cNvPicPr preferRelativeResize="0"/>
          <p:nvPr/>
        </p:nvPicPr>
        <p:blipFill rotWithShape="1">
          <a:blip r:embed="rId2">
            <a:alphaModFix/>
          </a:blip>
          <a:srcRect b="0" l="14738" r="31664" t="0"/>
          <a:stretch/>
        </p:blipFill>
        <p:spPr>
          <a:xfrm>
            <a:off x="5012525" y="0"/>
            <a:ext cx="4131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99"/>
          <p:cNvSpPr/>
          <p:nvPr/>
        </p:nvSpPr>
        <p:spPr>
          <a:xfrm>
            <a:off x="5012525" y="0"/>
            <a:ext cx="4131600" cy="51435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0" name="Google Shape;650;p99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0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53" name="Google Shape;653;p100"/>
          <p:cNvSpPr txBox="1"/>
          <p:nvPr>
            <p:ph idx="1" type="body"/>
          </p:nvPr>
        </p:nvSpPr>
        <p:spPr>
          <a:xfrm>
            <a:off x="720000" y="1045375"/>
            <a:ext cx="7704000" cy="3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150"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cxnSp>
        <p:nvCxnSpPr>
          <p:cNvPr id="654" name="Google Shape;654;p100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7" name="Google Shape;657;p101"/>
          <p:cNvPicPr preferRelativeResize="0"/>
          <p:nvPr/>
        </p:nvPicPr>
        <p:blipFill rotWithShape="1">
          <a:blip r:embed="rId2">
            <a:alphaModFix/>
          </a:blip>
          <a:srcRect b="22922" l="0" r="0" t="47913"/>
          <a:stretch/>
        </p:blipFill>
        <p:spPr>
          <a:xfrm>
            <a:off x="0" y="0"/>
            <a:ext cx="9144000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101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10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60" name="Google Shape;660;p101"/>
          <p:cNvSpPr txBox="1"/>
          <p:nvPr>
            <p:ph idx="2" type="title"/>
          </p:nvPr>
        </p:nvSpPr>
        <p:spPr>
          <a:xfrm>
            <a:off x="720000" y="2649598"/>
            <a:ext cx="27048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61" name="Google Shape;661;p101"/>
          <p:cNvSpPr txBox="1"/>
          <p:nvPr>
            <p:ph idx="3" type="title"/>
          </p:nvPr>
        </p:nvSpPr>
        <p:spPr>
          <a:xfrm>
            <a:off x="4783697" y="2649598"/>
            <a:ext cx="27054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62" name="Google Shape;662;p101"/>
          <p:cNvSpPr txBox="1"/>
          <p:nvPr>
            <p:ph idx="1" type="subTitle"/>
          </p:nvPr>
        </p:nvSpPr>
        <p:spPr>
          <a:xfrm>
            <a:off x="4783697" y="3116182"/>
            <a:ext cx="27054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63" name="Google Shape;663;p101"/>
          <p:cNvSpPr txBox="1"/>
          <p:nvPr>
            <p:ph idx="4" type="subTitle"/>
          </p:nvPr>
        </p:nvSpPr>
        <p:spPr>
          <a:xfrm>
            <a:off x="720170" y="3116182"/>
            <a:ext cx="27048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664" name="Google Shape;664;p101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0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667" name="Google Shape;667;p102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9" name="Google Shape;669;p103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0" name="Google Shape;670;p103"/>
          <p:cNvSpPr txBox="1"/>
          <p:nvPr>
            <p:ph idx="1" type="subTitle"/>
          </p:nvPr>
        </p:nvSpPr>
        <p:spPr>
          <a:xfrm>
            <a:off x="970600" y="2750300"/>
            <a:ext cx="2555700" cy="1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3"/>
          <p:cNvSpPr txBox="1"/>
          <p:nvPr>
            <p:ph type="title"/>
          </p:nvPr>
        </p:nvSpPr>
        <p:spPr>
          <a:xfrm>
            <a:off x="970600" y="1950975"/>
            <a:ext cx="255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2" name="Google Shape;672;p10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3" name="Google Shape;673;p103"/>
          <p:cNvPicPr preferRelativeResize="0"/>
          <p:nvPr/>
        </p:nvPicPr>
        <p:blipFill rotWithShape="1">
          <a:blip r:embed="rId2">
            <a:alphaModFix/>
          </a:blip>
          <a:srcRect b="55205" l="0" r="0" t="20511"/>
          <a:stretch/>
        </p:blipFill>
        <p:spPr>
          <a:xfrm>
            <a:off x="0" y="0"/>
            <a:ext cx="9143999" cy="15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674" name="Google Shape;674;p103"/>
          <p:cNvSpPr/>
          <p:nvPr/>
        </p:nvSpPr>
        <p:spPr>
          <a:xfrm>
            <a:off x="0" y="0"/>
            <a:ext cx="9144000" cy="1500300"/>
          </a:xfrm>
          <a:prstGeom prst="rect">
            <a:avLst/>
          </a:prstGeom>
          <a:solidFill>
            <a:srgbClr val="0A4B25">
              <a:alpha val="676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6" name="Google Shape;676;p104"/>
          <p:cNvPicPr preferRelativeResize="0"/>
          <p:nvPr/>
        </p:nvPicPr>
        <p:blipFill rotWithShape="1">
          <a:blip r:embed="rId2">
            <a:alphaModFix/>
          </a:blip>
          <a:srcRect b="7848" l="0" r="0" t="7848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77" name="Google Shape;677;p10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A4B25">
              <a:alpha val="754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104"/>
          <p:cNvSpPr txBox="1"/>
          <p:nvPr>
            <p:ph type="title"/>
          </p:nvPr>
        </p:nvSpPr>
        <p:spPr>
          <a:xfrm>
            <a:off x="720000" y="1359692"/>
            <a:ext cx="6926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679" name="Google Shape;679;p104"/>
          <p:cNvCxnSpPr/>
          <p:nvPr/>
        </p:nvCxnSpPr>
        <p:spPr>
          <a:xfrm>
            <a:off x="-23850" y="4513500"/>
            <a:ext cx="919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0" name="Google Shape;680;p104"/>
          <p:cNvCxnSpPr/>
          <p:nvPr/>
        </p:nvCxnSpPr>
        <p:spPr>
          <a:xfrm>
            <a:off x="-24000" y="791550"/>
            <a:ext cx="6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theme" Target="../theme/theme3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8.xml"/><Relationship Id="rId22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61.xml"/><Relationship Id="rId1" Type="http://schemas.openxmlformats.org/officeDocument/2006/relationships/slideLayout" Target="../slideLayouts/slideLayout39.xml"/><Relationship Id="rId2" Type="http://schemas.openxmlformats.org/officeDocument/2006/relationships/slideLayout" Target="../slideLayouts/slideLayout40.xml"/><Relationship Id="rId3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26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63.xml"/><Relationship Id="rId28" Type="http://schemas.openxmlformats.org/officeDocument/2006/relationships/theme" Target="../theme/theme7.xml"/><Relationship Id="rId27" Type="http://schemas.openxmlformats.org/officeDocument/2006/relationships/slideLayout" Target="../slideLayouts/slideLayout65.xml"/><Relationship Id="rId5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56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87.xml"/><Relationship Id="rId21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89.xml"/><Relationship Id="rId23" Type="http://schemas.openxmlformats.org/officeDocument/2006/relationships/slideLayout" Target="../slideLayouts/slideLayout88.xml"/><Relationship Id="rId1" Type="http://schemas.openxmlformats.org/officeDocument/2006/relationships/slideLayout" Target="../slideLayouts/slideLayout66.xml"/><Relationship Id="rId2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26" Type="http://schemas.openxmlformats.org/officeDocument/2006/relationships/slideLayout" Target="../slideLayouts/slideLayout91.xml"/><Relationship Id="rId25" Type="http://schemas.openxmlformats.org/officeDocument/2006/relationships/slideLayout" Target="../slideLayouts/slideLayout90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92.xml"/><Relationship Id="rId5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2.xml"/><Relationship Id="rId8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75.xml"/><Relationship Id="rId13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77.xml"/><Relationship Id="rId15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3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12.xml"/><Relationship Id="rId22" Type="http://schemas.openxmlformats.org/officeDocument/2006/relationships/slideLayout" Target="../slideLayouts/slideLayout114.xml"/><Relationship Id="rId21" Type="http://schemas.openxmlformats.org/officeDocument/2006/relationships/slideLayout" Target="../slideLayouts/slideLayout113.xml"/><Relationship Id="rId24" Type="http://schemas.openxmlformats.org/officeDocument/2006/relationships/slideLayout" Target="../slideLayouts/slideLayout116.xml"/><Relationship Id="rId23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93.xml"/><Relationship Id="rId2" Type="http://schemas.openxmlformats.org/officeDocument/2006/relationships/slideLayout" Target="../slideLayouts/slideLayout94.xml"/><Relationship Id="rId3" Type="http://schemas.openxmlformats.org/officeDocument/2006/relationships/slideLayout" Target="../slideLayouts/slideLayout95.xml"/><Relationship Id="rId4" Type="http://schemas.openxmlformats.org/officeDocument/2006/relationships/slideLayout" Target="../slideLayouts/slideLayout96.xml"/><Relationship Id="rId9" Type="http://schemas.openxmlformats.org/officeDocument/2006/relationships/slideLayout" Target="../slideLayouts/slideLayout101.xml"/><Relationship Id="rId26" Type="http://schemas.openxmlformats.org/officeDocument/2006/relationships/slideLayout" Target="../slideLayouts/slideLayout118.xml"/><Relationship Id="rId25" Type="http://schemas.openxmlformats.org/officeDocument/2006/relationships/slideLayout" Target="../slideLayouts/slideLayout117.xml"/><Relationship Id="rId28" Type="http://schemas.openxmlformats.org/officeDocument/2006/relationships/theme" Target="../theme/theme8.xml"/><Relationship Id="rId27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97.xml"/><Relationship Id="rId6" Type="http://schemas.openxmlformats.org/officeDocument/2006/relationships/slideLayout" Target="../slideLayouts/slideLayout98.xml"/><Relationship Id="rId7" Type="http://schemas.openxmlformats.org/officeDocument/2006/relationships/slideLayout" Target="../slideLayouts/slideLayout99.xml"/><Relationship Id="rId8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102.xml"/><Relationship Id="rId13" Type="http://schemas.openxmlformats.org/officeDocument/2006/relationships/slideLayout" Target="../slideLayouts/slideLayout105.xml"/><Relationship Id="rId12" Type="http://schemas.openxmlformats.org/officeDocument/2006/relationships/slideLayout" Target="../slideLayouts/slideLayout104.xml"/><Relationship Id="rId15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106.xml"/><Relationship Id="rId17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08.xml"/><Relationship Id="rId19" Type="http://schemas.openxmlformats.org/officeDocument/2006/relationships/slideLayout" Target="../slideLayouts/slideLayout111.xml"/><Relationship Id="rId18" Type="http://schemas.openxmlformats.org/officeDocument/2006/relationships/slideLayout" Target="../slideLayouts/slideLayout110.xml"/></Relationships>
</file>

<file path=ppt/slideMasters/_rels/slideMaster6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39.xml"/><Relationship Id="rId22" Type="http://schemas.openxmlformats.org/officeDocument/2006/relationships/slideLayout" Target="../slideLayouts/slideLayout141.xml"/><Relationship Id="rId21" Type="http://schemas.openxmlformats.org/officeDocument/2006/relationships/slideLayout" Target="../slideLayouts/slideLayout140.xml"/><Relationship Id="rId24" Type="http://schemas.openxmlformats.org/officeDocument/2006/relationships/slideLayout" Target="../slideLayouts/slideLayout143.xml"/><Relationship Id="rId23" Type="http://schemas.openxmlformats.org/officeDocument/2006/relationships/slideLayout" Target="../slideLayouts/slideLayout142.xml"/><Relationship Id="rId1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9" Type="http://schemas.openxmlformats.org/officeDocument/2006/relationships/slideLayout" Target="../slideLayouts/slideLayout128.xml"/><Relationship Id="rId26" Type="http://schemas.openxmlformats.org/officeDocument/2006/relationships/slideLayout" Target="../slideLayouts/slideLayout145.xml"/><Relationship Id="rId25" Type="http://schemas.openxmlformats.org/officeDocument/2006/relationships/slideLayout" Target="../slideLayouts/slideLayout144.xml"/><Relationship Id="rId28" Type="http://schemas.openxmlformats.org/officeDocument/2006/relationships/theme" Target="../theme/theme9.xml"/><Relationship Id="rId27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29.xml"/><Relationship Id="rId13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1.xml"/><Relationship Id="rId15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3.xml"/><Relationship Id="rId17" Type="http://schemas.openxmlformats.org/officeDocument/2006/relationships/slideLayout" Target="../slideLayouts/slideLayout136.xml"/><Relationship Id="rId16" Type="http://schemas.openxmlformats.org/officeDocument/2006/relationships/slideLayout" Target="../slideLayouts/slideLayout135.xml"/><Relationship Id="rId19" Type="http://schemas.openxmlformats.org/officeDocument/2006/relationships/slideLayout" Target="../slideLayouts/slideLayout138.xml"/><Relationship Id="rId18" Type="http://schemas.openxmlformats.org/officeDocument/2006/relationships/slideLayout" Target="../slideLayouts/slideLayout137.xml"/></Relationships>
</file>

<file path=ppt/slideMasters/_rels/slideMaster7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66.xml"/><Relationship Id="rId22" Type="http://schemas.openxmlformats.org/officeDocument/2006/relationships/slideLayout" Target="../slideLayouts/slideLayout168.xml"/><Relationship Id="rId21" Type="http://schemas.openxmlformats.org/officeDocument/2006/relationships/slideLayout" Target="../slideLayouts/slideLayout167.xml"/><Relationship Id="rId24" Type="http://schemas.openxmlformats.org/officeDocument/2006/relationships/slideLayout" Target="../slideLayouts/slideLayout170.xml"/><Relationship Id="rId23" Type="http://schemas.openxmlformats.org/officeDocument/2006/relationships/slideLayout" Target="../slideLayouts/slideLayout169.xml"/><Relationship Id="rId1" Type="http://schemas.openxmlformats.org/officeDocument/2006/relationships/slideLayout" Target="../slideLayouts/slideLayout147.xml"/><Relationship Id="rId2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5.xml"/><Relationship Id="rId26" Type="http://schemas.openxmlformats.org/officeDocument/2006/relationships/slideLayout" Target="../slideLayouts/slideLayout172.xml"/><Relationship Id="rId25" Type="http://schemas.openxmlformats.org/officeDocument/2006/relationships/slideLayout" Target="../slideLayouts/slideLayout171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173.xml"/><Relationship Id="rId5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3.xml"/><Relationship Id="rId8" Type="http://schemas.openxmlformats.org/officeDocument/2006/relationships/slideLayout" Target="../slideLayouts/slideLayout154.xml"/><Relationship Id="rId11" Type="http://schemas.openxmlformats.org/officeDocument/2006/relationships/slideLayout" Target="../slideLayouts/slideLayout157.xml"/><Relationship Id="rId10" Type="http://schemas.openxmlformats.org/officeDocument/2006/relationships/slideLayout" Target="../slideLayouts/slideLayout156.xml"/><Relationship Id="rId13" Type="http://schemas.openxmlformats.org/officeDocument/2006/relationships/slideLayout" Target="../slideLayouts/slideLayout159.xml"/><Relationship Id="rId12" Type="http://schemas.openxmlformats.org/officeDocument/2006/relationships/slideLayout" Target="../slideLayouts/slideLayout158.xml"/><Relationship Id="rId15" Type="http://schemas.openxmlformats.org/officeDocument/2006/relationships/slideLayout" Target="../slideLayouts/slideLayout161.xml"/><Relationship Id="rId14" Type="http://schemas.openxmlformats.org/officeDocument/2006/relationships/slideLayout" Target="../slideLayouts/slideLayout160.xml"/><Relationship Id="rId17" Type="http://schemas.openxmlformats.org/officeDocument/2006/relationships/slideLayout" Target="../slideLayouts/slideLayout163.xml"/><Relationship Id="rId16" Type="http://schemas.openxmlformats.org/officeDocument/2006/relationships/slideLayout" Target="../slideLayouts/slideLayout162.xml"/><Relationship Id="rId19" Type="http://schemas.openxmlformats.org/officeDocument/2006/relationships/slideLayout" Target="../slideLayouts/slideLayout165.xml"/><Relationship Id="rId18" Type="http://schemas.openxmlformats.org/officeDocument/2006/relationships/slideLayout" Target="../slideLayouts/slideLayout164.xml"/></Relationships>
</file>

<file path=ppt/slideMasters/_rels/slideMaster8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3.xml"/><Relationship Id="rId22" Type="http://schemas.openxmlformats.org/officeDocument/2006/relationships/slideLayout" Target="../slideLayouts/slideLayout195.xml"/><Relationship Id="rId21" Type="http://schemas.openxmlformats.org/officeDocument/2006/relationships/slideLayout" Target="../slideLayouts/slideLayout194.xml"/><Relationship Id="rId24" Type="http://schemas.openxmlformats.org/officeDocument/2006/relationships/slideLayout" Target="../slideLayouts/slideLayout197.xml"/><Relationship Id="rId23" Type="http://schemas.openxmlformats.org/officeDocument/2006/relationships/slideLayout" Target="../slideLayouts/slideLayout196.xml"/><Relationship Id="rId1" Type="http://schemas.openxmlformats.org/officeDocument/2006/relationships/slideLayout" Target="../slideLayouts/slideLayout174.xml"/><Relationship Id="rId2" Type="http://schemas.openxmlformats.org/officeDocument/2006/relationships/slideLayout" Target="../slideLayouts/slideLayout175.xml"/><Relationship Id="rId3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7.xml"/><Relationship Id="rId9" Type="http://schemas.openxmlformats.org/officeDocument/2006/relationships/slideLayout" Target="../slideLayouts/slideLayout182.xml"/><Relationship Id="rId26" Type="http://schemas.openxmlformats.org/officeDocument/2006/relationships/slideLayout" Target="../slideLayouts/slideLayout199.xml"/><Relationship Id="rId25" Type="http://schemas.openxmlformats.org/officeDocument/2006/relationships/slideLayout" Target="../slideLayouts/slideLayout198.xml"/><Relationship Id="rId28" Type="http://schemas.openxmlformats.org/officeDocument/2006/relationships/theme" Target="../theme/theme5.xml"/><Relationship Id="rId27" Type="http://schemas.openxmlformats.org/officeDocument/2006/relationships/slideLayout" Target="../slideLayouts/slideLayout200.xml"/><Relationship Id="rId5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79.xml"/><Relationship Id="rId7" Type="http://schemas.openxmlformats.org/officeDocument/2006/relationships/slideLayout" Target="../slideLayouts/slideLayout180.xml"/><Relationship Id="rId8" Type="http://schemas.openxmlformats.org/officeDocument/2006/relationships/slideLayout" Target="../slideLayouts/slideLayout181.xml"/><Relationship Id="rId11" Type="http://schemas.openxmlformats.org/officeDocument/2006/relationships/slideLayout" Target="../slideLayouts/slideLayout184.xml"/><Relationship Id="rId10" Type="http://schemas.openxmlformats.org/officeDocument/2006/relationships/slideLayout" Target="../slideLayouts/slideLayout183.xml"/><Relationship Id="rId13" Type="http://schemas.openxmlformats.org/officeDocument/2006/relationships/slideLayout" Target="../slideLayouts/slideLayout186.xml"/><Relationship Id="rId12" Type="http://schemas.openxmlformats.org/officeDocument/2006/relationships/slideLayout" Target="../slideLayouts/slideLayout185.xml"/><Relationship Id="rId15" Type="http://schemas.openxmlformats.org/officeDocument/2006/relationships/slideLayout" Target="../slideLayouts/slideLayout188.xml"/><Relationship Id="rId14" Type="http://schemas.openxmlformats.org/officeDocument/2006/relationships/slideLayout" Target="../slideLayouts/slideLayout187.xml"/><Relationship Id="rId17" Type="http://schemas.openxmlformats.org/officeDocument/2006/relationships/slideLayout" Target="../slideLayouts/slideLayout190.xml"/><Relationship Id="rId16" Type="http://schemas.openxmlformats.org/officeDocument/2006/relationships/slideLayout" Target="../slideLayouts/slideLayout189.xml"/><Relationship Id="rId19" Type="http://schemas.openxmlformats.org/officeDocument/2006/relationships/slideLayout" Target="../slideLayouts/slideLayout192.xml"/><Relationship Id="rId18" Type="http://schemas.openxmlformats.org/officeDocument/2006/relationships/slideLayout" Target="../slideLayouts/slideLayout191.xml"/></Relationships>
</file>

<file path=ppt/slideMasters/_rels/slideMaster9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20.xml"/><Relationship Id="rId22" Type="http://schemas.openxmlformats.org/officeDocument/2006/relationships/slideLayout" Target="../slideLayouts/slideLayout222.xml"/><Relationship Id="rId21" Type="http://schemas.openxmlformats.org/officeDocument/2006/relationships/slideLayout" Target="../slideLayouts/slideLayout221.xml"/><Relationship Id="rId24" Type="http://schemas.openxmlformats.org/officeDocument/2006/relationships/slideLayout" Target="../slideLayouts/slideLayout224.xml"/><Relationship Id="rId23" Type="http://schemas.openxmlformats.org/officeDocument/2006/relationships/slideLayout" Target="../slideLayouts/slideLayout223.xml"/><Relationship Id="rId1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2.xml"/><Relationship Id="rId3" Type="http://schemas.openxmlformats.org/officeDocument/2006/relationships/slideLayout" Target="../slideLayouts/slideLayout203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Relationship Id="rId26" Type="http://schemas.openxmlformats.org/officeDocument/2006/relationships/slideLayout" Target="../slideLayouts/slideLayout226.xml"/><Relationship Id="rId25" Type="http://schemas.openxmlformats.org/officeDocument/2006/relationships/slideLayout" Target="../slideLayouts/slideLayout225.xml"/><Relationship Id="rId28" Type="http://schemas.openxmlformats.org/officeDocument/2006/relationships/theme" Target="../theme/theme10.xml"/><Relationship Id="rId27" Type="http://schemas.openxmlformats.org/officeDocument/2006/relationships/slideLayout" Target="../slideLayouts/slideLayout227.xml"/><Relationship Id="rId5" Type="http://schemas.openxmlformats.org/officeDocument/2006/relationships/slideLayout" Target="../slideLayouts/slideLayout205.xml"/><Relationship Id="rId6" Type="http://schemas.openxmlformats.org/officeDocument/2006/relationships/slideLayout" Target="../slideLayouts/slideLayout206.xml"/><Relationship Id="rId7" Type="http://schemas.openxmlformats.org/officeDocument/2006/relationships/slideLayout" Target="../slideLayouts/slideLayout207.xml"/><Relationship Id="rId8" Type="http://schemas.openxmlformats.org/officeDocument/2006/relationships/slideLayout" Target="../slideLayouts/slideLayout208.xml"/><Relationship Id="rId11" Type="http://schemas.openxmlformats.org/officeDocument/2006/relationships/slideLayout" Target="../slideLayouts/slideLayout211.xml"/><Relationship Id="rId10" Type="http://schemas.openxmlformats.org/officeDocument/2006/relationships/slideLayout" Target="../slideLayouts/slideLayout210.xml"/><Relationship Id="rId13" Type="http://schemas.openxmlformats.org/officeDocument/2006/relationships/slideLayout" Target="../slideLayouts/slideLayout213.xml"/><Relationship Id="rId12" Type="http://schemas.openxmlformats.org/officeDocument/2006/relationships/slideLayout" Target="../slideLayouts/slideLayout212.xml"/><Relationship Id="rId15" Type="http://schemas.openxmlformats.org/officeDocument/2006/relationships/slideLayout" Target="../slideLayouts/slideLayout215.xml"/><Relationship Id="rId14" Type="http://schemas.openxmlformats.org/officeDocument/2006/relationships/slideLayout" Target="../slideLayouts/slideLayout214.xml"/><Relationship Id="rId17" Type="http://schemas.openxmlformats.org/officeDocument/2006/relationships/slideLayout" Target="../slideLayouts/slideLayout217.xml"/><Relationship Id="rId16" Type="http://schemas.openxmlformats.org/officeDocument/2006/relationships/slideLayout" Target="../slideLayouts/slideLayout216.xml"/><Relationship Id="rId19" Type="http://schemas.openxmlformats.org/officeDocument/2006/relationships/slideLayout" Target="../slideLayouts/slideLayout219.xml"/><Relationship Id="rId18" Type="http://schemas.openxmlformats.org/officeDocument/2006/relationships/slideLayout" Target="../slideLayouts/slideLayout2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20000" y="445025"/>
            <a:ext cx="77040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20000" y="1142975"/>
            <a:ext cx="7704000" cy="3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1"/>
          <p:cNvSpPr txBox="1"/>
          <p:nvPr>
            <p:ph type="title"/>
          </p:nvPr>
        </p:nvSpPr>
        <p:spPr>
          <a:xfrm>
            <a:off x="720000" y="445025"/>
            <a:ext cx="77040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247" name="Google Shape;247;p41"/>
          <p:cNvSpPr txBox="1"/>
          <p:nvPr>
            <p:ph idx="1" type="body"/>
          </p:nvPr>
        </p:nvSpPr>
        <p:spPr>
          <a:xfrm>
            <a:off x="720000" y="1142975"/>
            <a:ext cx="7704000" cy="3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  <p:sldLayoutId id="2147483711" r:id="rId26"/>
    <p:sldLayoutId id="2147483712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9"/>
          <p:cNvSpPr txBox="1"/>
          <p:nvPr>
            <p:ph type="title"/>
          </p:nvPr>
        </p:nvSpPr>
        <p:spPr>
          <a:xfrm>
            <a:off x="720000" y="445025"/>
            <a:ext cx="77040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442" name="Google Shape;442;p69"/>
          <p:cNvSpPr txBox="1"/>
          <p:nvPr>
            <p:ph idx="1" type="body"/>
          </p:nvPr>
        </p:nvSpPr>
        <p:spPr>
          <a:xfrm>
            <a:off x="720000" y="1142975"/>
            <a:ext cx="7704000" cy="3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  <p:sldLayoutId id="2147483732" r:id="rId20"/>
    <p:sldLayoutId id="2147483733" r:id="rId21"/>
    <p:sldLayoutId id="2147483734" r:id="rId22"/>
    <p:sldLayoutId id="2147483735" r:id="rId23"/>
    <p:sldLayoutId id="2147483736" r:id="rId24"/>
    <p:sldLayoutId id="2147483737" r:id="rId25"/>
    <p:sldLayoutId id="2147483738" r:id="rId26"/>
    <p:sldLayoutId id="2147483739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97"/>
          <p:cNvSpPr txBox="1"/>
          <p:nvPr>
            <p:ph type="title"/>
          </p:nvPr>
        </p:nvSpPr>
        <p:spPr>
          <a:xfrm>
            <a:off x="720000" y="445025"/>
            <a:ext cx="77040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637" name="Google Shape;637;p97"/>
          <p:cNvSpPr txBox="1"/>
          <p:nvPr>
            <p:ph idx="1" type="body"/>
          </p:nvPr>
        </p:nvSpPr>
        <p:spPr>
          <a:xfrm>
            <a:off x="720000" y="1142975"/>
            <a:ext cx="7704000" cy="3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  <p:sldLayoutId id="2147483757" r:id="rId18"/>
    <p:sldLayoutId id="2147483758" r:id="rId19"/>
    <p:sldLayoutId id="2147483759" r:id="rId20"/>
    <p:sldLayoutId id="2147483760" r:id="rId21"/>
    <p:sldLayoutId id="2147483761" r:id="rId22"/>
    <p:sldLayoutId id="2147483762" r:id="rId23"/>
    <p:sldLayoutId id="2147483763" r:id="rId24"/>
    <p:sldLayoutId id="2147483764" r:id="rId25"/>
    <p:sldLayoutId id="2147483765" r:id="rId26"/>
    <p:sldLayoutId id="2147483766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125"/>
          <p:cNvSpPr txBox="1"/>
          <p:nvPr>
            <p:ph type="title"/>
          </p:nvPr>
        </p:nvSpPr>
        <p:spPr>
          <a:xfrm>
            <a:off x="720000" y="445025"/>
            <a:ext cx="77040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832" name="Google Shape;832;p125"/>
          <p:cNvSpPr txBox="1"/>
          <p:nvPr>
            <p:ph idx="1" type="body"/>
          </p:nvPr>
        </p:nvSpPr>
        <p:spPr>
          <a:xfrm>
            <a:off x="720000" y="1142975"/>
            <a:ext cx="7704000" cy="3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  <p:sldLayoutId id="2147483784" r:id="rId18"/>
    <p:sldLayoutId id="2147483785" r:id="rId19"/>
    <p:sldLayoutId id="2147483786" r:id="rId20"/>
    <p:sldLayoutId id="2147483787" r:id="rId21"/>
    <p:sldLayoutId id="2147483788" r:id="rId22"/>
    <p:sldLayoutId id="2147483789" r:id="rId23"/>
    <p:sldLayoutId id="2147483790" r:id="rId24"/>
    <p:sldLayoutId id="2147483791" r:id="rId25"/>
    <p:sldLayoutId id="2147483792" r:id="rId26"/>
    <p:sldLayoutId id="2147483793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153"/>
          <p:cNvSpPr txBox="1"/>
          <p:nvPr>
            <p:ph type="title"/>
          </p:nvPr>
        </p:nvSpPr>
        <p:spPr>
          <a:xfrm>
            <a:off x="720000" y="445025"/>
            <a:ext cx="77040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1027" name="Google Shape;1027;p153"/>
          <p:cNvSpPr txBox="1"/>
          <p:nvPr>
            <p:ph idx="1" type="body"/>
          </p:nvPr>
        </p:nvSpPr>
        <p:spPr>
          <a:xfrm>
            <a:off x="720000" y="1142975"/>
            <a:ext cx="7704000" cy="3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  <p:sldLayoutId id="2147483811" r:id="rId18"/>
    <p:sldLayoutId id="2147483812" r:id="rId19"/>
    <p:sldLayoutId id="2147483813" r:id="rId20"/>
    <p:sldLayoutId id="2147483814" r:id="rId21"/>
    <p:sldLayoutId id="2147483815" r:id="rId22"/>
    <p:sldLayoutId id="2147483816" r:id="rId23"/>
    <p:sldLayoutId id="2147483817" r:id="rId24"/>
    <p:sldLayoutId id="2147483818" r:id="rId25"/>
    <p:sldLayoutId id="2147483819" r:id="rId26"/>
    <p:sldLayoutId id="2147483820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181"/>
          <p:cNvSpPr txBox="1"/>
          <p:nvPr>
            <p:ph type="title"/>
          </p:nvPr>
        </p:nvSpPr>
        <p:spPr>
          <a:xfrm>
            <a:off x="720000" y="445025"/>
            <a:ext cx="77040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1222" name="Google Shape;1222;p181"/>
          <p:cNvSpPr txBox="1"/>
          <p:nvPr>
            <p:ph idx="1" type="body"/>
          </p:nvPr>
        </p:nvSpPr>
        <p:spPr>
          <a:xfrm>
            <a:off x="720000" y="1142975"/>
            <a:ext cx="7704000" cy="3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p209"/>
          <p:cNvSpPr txBox="1"/>
          <p:nvPr>
            <p:ph type="title"/>
          </p:nvPr>
        </p:nvSpPr>
        <p:spPr>
          <a:xfrm>
            <a:off x="720000" y="445025"/>
            <a:ext cx="77040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exend Deca"/>
              <a:buNone/>
              <a:defRPr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1417" name="Google Shape;1417;p209"/>
          <p:cNvSpPr txBox="1"/>
          <p:nvPr>
            <p:ph idx="1" type="body"/>
          </p:nvPr>
        </p:nvSpPr>
        <p:spPr>
          <a:xfrm>
            <a:off x="720000" y="1142975"/>
            <a:ext cx="7704000" cy="3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  <p:sldLayoutId id="2147483873" r:id="rId26"/>
    <p:sldLayoutId id="21474838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simonescaccia/Smart-Irrigation-System/tree/main" TargetMode="External"/><Relationship Id="rId4" Type="http://schemas.openxmlformats.org/officeDocument/2006/relationships/hyperlink" Target="https://www.linkedin.com/in/riccardo-gobbato-380674251/" TargetMode="External"/><Relationship Id="rId5" Type="http://schemas.openxmlformats.org/officeDocument/2006/relationships/hyperlink" Target="https://www.linkedin.com/in/pasquale-mocerino-29088b1a2/" TargetMode="External"/><Relationship Id="rId6" Type="http://schemas.openxmlformats.org/officeDocument/2006/relationships/hyperlink" Target="https://www.linkedin.com/in/simone-scaccia-40b631210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p237"/>
          <p:cNvSpPr txBox="1"/>
          <p:nvPr>
            <p:ph type="ctrTitle"/>
          </p:nvPr>
        </p:nvSpPr>
        <p:spPr>
          <a:xfrm>
            <a:off x="720000" y="1487600"/>
            <a:ext cx="5687100" cy="18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Smart Irrigation System</a:t>
            </a:r>
            <a:endParaRPr/>
          </a:p>
        </p:txBody>
      </p:sp>
      <p:sp>
        <p:nvSpPr>
          <p:cNvPr id="1615" name="Google Shape;1615;p237"/>
          <p:cNvSpPr txBox="1"/>
          <p:nvPr>
            <p:ph idx="1" type="subTitle"/>
          </p:nvPr>
        </p:nvSpPr>
        <p:spPr>
          <a:xfrm>
            <a:off x="720000" y="3484899"/>
            <a:ext cx="43440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Project Github repository link</a:t>
            </a:r>
            <a:endParaRPr/>
          </a:p>
        </p:txBody>
      </p:sp>
      <p:sp>
        <p:nvSpPr>
          <p:cNvPr id="1616" name="Google Shape;1616;p237"/>
          <p:cNvSpPr txBox="1"/>
          <p:nvPr/>
        </p:nvSpPr>
        <p:spPr>
          <a:xfrm>
            <a:off x="6164100" y="630000"/>
            <a:ext cx="233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  <a:latin typeface="Lexend Deca ExtraLight"/>
                <a:ea typeface="Lexend Deca ExtraLight"/>
                <a:cs typeface="Lexend Deca ExtraLight"/>
                <a:sym typeface="Lexend Deca ExtraLight"/>
              </a:rPr>
              <a:t>INTERNET OF THINGS ALGORITHMS AND SERVICES</a:t>
            </a:r>
            <a:endParaRPr sz="900">
              <a:solidFill>
                <a:schemeClr val="dk2"/>
              </a:solidFill>
              <a:latin typeface="Lexend Deca ExtraLight"/>
              <a:ea typeface="Lexend Deca ExtraLight"/>
              <a:cs typeface="Lexend Deca ExtraLight"/>
              <a:sym typeface="Lexend Deca ExtraLight"/>
            </a:endParaRPr>
          </a:p>
        </p:txBody>
      </p:sp>
      <p:sp>
        <p:nvSpPr>
          <p:cNvPr id="1617" name="Google Shape;1617;p237"/>
          <p:cNvSpPr txBox="1"/>
          <p:nvPr/>
        </p:nvSpPr>
        <p:spPr>
          <a:xfrm>
            <a:off x="6758175" y="2254825"/>
            <a:ext cx="1958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Group:</a:t>
            </a:r>
            <a:endParaRPr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Riccardo Gobbato</a:t>
            </a:r>
            <a:endParaRPr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Pasquale Mocerino</a:t>
            </a:r>
            <a:endParaRPr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Simone Scaccia</a:t>
            </a:r>
            <a:endParaRPr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2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Problem</a:t>
            </a:r>
            <a:endParaRPr/>
          </a:p>
        </p:txBody>
      </p:sp>
      <p:sp>
        <p:nvSpPr>
          <p:cNvPr id="1623" name="Google Shape;1623;p238"/>
          <p:cNvSpPr txBox="1"/>
          <p:nvPr>
            <p:ph idx="1" type="body"/>
          </p:nvPr>
        </p:nvSpPr>
        <p:spPr>
          <a:xfrm>
            <a:off x="720000" y="1045375"/>
            <a:ext cx="7704000" cy="11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Waste of water in the context of irrigation systems: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Leaking water pipes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Unneeded predetermined water flows </a:t>
            </a:r>
            <a:endParaRPr sz="1500"/>
          </a:p>
        </p:txBody>
      </p:sp>
      <p:sp>
        <p:nvSpPr>
          <p:cNvPr id="1624" name="Google Shape;1624;p238"/>
          <p:cNvSpPr txBox="1"/>
          <p:nvPr/>
        </p:nvSpPr>
        <p:spPr>
          <a:xfrm>
            <a:off x="673800" y="2065850"/>
            <a:ext cx="779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rPr>
              <a:t>Why do we need IoT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625" name="Google Shape;1625;p238"/>
          <p:cNvSpPr txBox="1"/>
          <p:nvPr/>
        </p:nvSpPr>
        <p:spPr>
          <a:xfrm>
            <a:off x="673800" y="2891000"/>
            <a:ext cx="7796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Barlow"/>
              <a:buChar char="●"/>
            </a:pPr>
            <a:r>
              <a:rPr lang="it" sz="15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Constrained context</a:t>
            </a:r>
            <a:endParaRPr sz="15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Barlow"/>
              <a:buChar char="●"/>
            </a:pPr>
            <a:r>
              <a:rPr lang="it" sz="15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Distributed control</a:t>
            </a:r>
            <a:endParaRPr sz="15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Barlow"/>
              <a:buChar char="●"/>
            </a:pPr>
            <a:r>
              <a:rPr lang="it" sz="15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Cheaper alternative</a:t>
            </a:r>
            <a:endParaRPr sz="15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p2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Components</a:t>
            </a:r>
            <a:endParaRPr/>
          </a:p>
        </p:txBody>
      </p:sp>
      <p:sp>
        <p:nvSpPr>
          <p:cNvPr id="1631" name="Google Shape;1631;p239"/>
          <p:cNvSpPr txBox="1"/>
          <p:nvPr>
            <p:ph idx="1" type="body"/>
          </p:nvPr>
        </p:nvSpPr>
        <p:spPr>
          <a:xfrm>
            <a:off x="720000" y="1045375"/>
            <a:ext cx="7704000" cy="1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ESP32 MCU with LoRa support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Cloud system (AWS)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Sensors: water flow and soil humidity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Actuator: solenoid valve</a:t>
            </a:r>
            <a:endParaRPr sz="1500"/>
          </a:p>
        </p:txBody>
      </p:sp>
      <p:sp>
        <p:nvSpPr>
          <p:cNvPr id="1632" name="Google Shape;1632;p239"/>
          <p:cNvSpPr txBox="1"/>
          <p:nvPr/>
        </p:nvSpPr>
        <p:spPr>
          <a:xfrm>
            <a:off x="673800" y="2233200"/>
            <a:ext cx="779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2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rPr>
              <a:t>Protocols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633" name="Google Shape;1633;p239"/>
          <p:cNvSpPr txBox="1"/>
          <p:nvPr/>
        </p:nvSpPr>
        <p:spPr>
          <a:xfrm>
            <a:off x="720000" y="2910300"/>
            <a:ext cx="7933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Barlow"/>
              <a:buChar char="●"/>
            </a:pPr>
            <a:r>
              <a:rPr lang="it" sz="15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LoRaWAN</a:t>
            </a:r>
            <a:endParaRPr sz="15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Barlow"/>
              <a:buChar char="●"/>
            </a:pPr>
            <a:r>
              <a:rPr lang="it" sz="15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MQTT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2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High-level architecture</a:t>
            </a:r>
            <a:endParaRPr/>
          </a:p>
        </p:txBody>
      </p:sp>
      <p:sp>
        <p:nvSpPr>
          <p:cNvPr id="1639" name="Google Shape;1639;p240"/>
          <p:cNvSpPr txBox="1"/>
          <p:nvPr>
            <p:ph idx="1" type="body"/>
          </p:nvPr>
        </p:nvSpPr>
        <p:spPr>
          <a:xfrm>
            <a:off x="720000" y="1045375"/>
            <a:ext cx="7704000" cy="21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45720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ARCHITECTURE IMAGE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3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2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Network architecture</a:t>
            </a:r>
            <a:endParaRPr/>
          </a:p>
        </p:txBody>
      </p:sp>
      <p:sp>
        <p:nvSpPr>
          <p:cNvPr id="1645" name="Google Shape;1645;p241"/>
          <p:cNvSpPr txBox="1"/>
          <p:nvPr>
            <p:ph idx="1" type="body"/>
          </p:nvPr>
        </p:nvSpPr>
        <p:spPr>
          <a:xfrm>
            <a:off x="720000" y="1045375"/>
            <a:ext cx="7704000" cy="23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				</a:t>
            </a:r>
            <a:r>
              <a:rPr lang="it" sz="1500"/>
              <a:t>NETWORK ARCHITECTURE IMAGE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A6346"/>
        </a:solidFill>
      </p:bgPr>
    </p:bg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242"/>
          <p:cNvSpPr txBox="1"/>
          <p:nvPr>
            <p:ph idx="9" type="title"/>
          </p:nvPr>
        </p:nvSpPr>
        <p:spPr>
          <a:xfrm>
            <a:off x="720000" y="30236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3</a:t>
            </a:r>
            <a:endParaRPr/>
          </a:p>
        </p:txBody>
      </p:sp>
      <p:sp>
        <p:nvSpPr>
          <p:cNvPr id="1651" name="Google Shape;1651;p242"/>
          <p:cNvSpPr txBox="1"/>
          <p:nvPr>
            <p:ph idx="8" type="title"/>
          </p:nvPr>
        </p:nvSpPr>
        <p:spPr>
          <a:xfrm>
            <a:off x="720000" y="18543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1</a:t>
            </a:r>
            <a:endParaRPr/>
          </a:p>
        </p:txBody>
      </p:sp>
      <p:sp>
        <p:nvSpPr>
          <p:cNvPr id="1652" name="Google Shape;1652;p242"/>
          <p:cNvSpPr txBox="1"/>
          <p:nvPr>
            <p:ph idx="13" type="title"/>
          </p:nvPr>
        </p:nvSpPr>
        <p:spPr>
          <a:xfrm>
            <a:off x="4646375" y="18543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2</a:t>
            </a:r>
            <a:endParaRPr/>
          </a:p>
        </p:txBody>
      </p:sp>
      <p:sp>
        <p:nvSpPr>
          <p:cNvPr id="1653" name="Google Shape;1653;p242"/>
          <p:cNvSpPr txBox="1"/>
          <p:nvPr>
            <p:ph idx="14" type="title"/>
          </p:nvPr>
        </p:nvSpPr>
        <p:spPr>
          <a:xfrm>
            <a:off x="4646375" y="30236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4</a:t>
            </a:r>
            <a:endParaRPr/>
          </a:p>
        </p:txBody>
      </p:sp>
      <p:sp>
        <p:nvSpPr>
          <p:cNvPr id="1654" name="Google Shape;1654;p242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Constraints</a:t>
            </a:r>
            <a:endParaRPr b="0"/>
          </a:p>
        </p:txBody>
      </p:sp>
      <p:sp>
        <p:nvSpPr>
          <p:cNvPr id="1655" name="Google Shape;1655;p242"/>
          <p:cNvSpPr txBox="1"/>
          <p:nvPr>
            <p:ph type="title"/>
          </p:nvPr>
        </p:nvSpPr>
        <p:spPr>
          <a:xfrm>
            <a:off x="183030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Bandwidth</a:t>
            </a:r>
            <a:endParaRPr/>
          </a:p>
        </p:txBody>
      </p:sp>
      <p:sp>
        <p:nvSpPr>
          <p:cNvPr id="1656" name="Google Shape;1656;p242"/>
          <p:cNvSpPr txBox="1"/>
          <p:nvPr>
            <p:ph idx="1" type="subTitle"/>
          </p:nvPr>
        </p:nvSpPr>
        <p:spPr>
          <a:xfrm>
            <a:off x="1830300" y="237936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Rs = B/2^SF</a:t>
            </a:r>
            <a:endParaRPr/>
          </a:p>
        </p:txBody>
      </p:sp>
      <p:sp>
        <p:nvSpPr>
          <p:cNvPr id="1657" name="Google Shape;1657;p242"/>
          <p:cNvSpPr txBox="1"/>
          <p:nvPr>
            <p:ph idx="2" type="title"/>
          </p:nvPr>
        </p:nvSpPr>
        <p:spPr>
          <a:xfrm>
            <a:off x="5759850" y="1851675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Latency</a:t>
            </a:r>
            <a:endParaRPr/>
          </a:p>
        </p:txBody>
      </p:sp>
      <p:sp>
        <p:nvSpPr>
          <p:cNvPr id="1658" name="Google Shape;1658;p242"/>
          <p:cNvSpPr txBox="1"/>
          <p:nvPr>
            <p:ph idx="3" type="subTitle"/>
          </p:nvPr>
        </p:nvSpPr>
        <p:spPr>
          <a:xfrm>
            <a:off x="5759852" y="2437218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/>
              <a:t>No strict constraints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(for simple systems)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/>
              <a:t>RTTmax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	(for extended systems)</a:t>
            </a:r>
            <a:endParaRPr/>
          </a:p>
        </p:txBody>
      </p:sp>
      <p:sp>
        <p:nvSpPr>
          <p:cNvPr id="1659" name="Google Shape;1659;p242"/>
          <p:cNvSpPr txBox="1"/>
          <p:nvPr>
            <p:ph idx="4" type="title"/>
          </p:nvPr>
        </p:nvSpPr>
        <p:spPr>
          <a:xfrm>
            <a:off x="183030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Energy</a:t>
            </a:r>
            <a:endParaRPr/>
          </a:p>
        </p:txBody>
      </p:sp>
      <p:sp>
        <p:nvSpPr>
          <p:cNvPr id="1660" name="Google Shape;1660;p242"/>
          <p:cNvSpPr txBox="1"/>
          <p:nvPr>
            <p:ph idx="5" type="subTitle"/>
          </p:nvPr>
        </p:nvSpPr>
        <p:spPr>
          <a:xfrm>
            <a:off x="1830300" y="3664375"/>
            <a:ext cx="24297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/>
              <a:t>No constraints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 (source site MCU)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/>
              <a:t>Battery life of 1 year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 (crop site MCUs)</a:t>
            </a:r>
            <a:endParaRPr/>
          </a:p>
        </p:txBody>
      </p:sp>
      <p:sp>
        <p:nvSpPr>
          <p:cNvPr id="1661" name="Google Shape;1661;p242"/>
          <p:cNvSpPr txBox="1"/>
          <p:nvPr>
            <p:ph idx="6" type="title"/>
          </p:nvPr>
        </p:nvSpPr>
        <p:spPr>
          <a:xfrm>
            <a:off x="5759850" y="3020970"/>
            <a:ext cx="242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Duty cycle</a:t>
            </a:r>
            <a:endParaRPr/>
          </a:p>
        </p:txBody>
      </p:sp>
      <p:sp>
        <p:nvSpPr>
          <p:cNvPr id="1662" name="Google Shape;1662;p242"/>
          <p:cNvSpPr txBox="1"/>
          <p:nvPr>
            <p:ph idx="7" type="subTitle"/>
          </p:nvPr>
        </p:nvSpPr>
        <p:spPr>
          <a:xfrm>
            <a:off x="5759850" y="3664375"/>
            <a:ext cx="292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/>
              <a:t>Every 3-4 hours 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(soil humidity sensor)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/>
              <a:t>Every week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(water flow sensor)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2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Evaluation</a:t>
            </a:r>
            <a:endParaRPr/>
          </a:p>
        </p:txBody>
      </p:sp>
      <p:sp>
        <p:nvSpPr>
          <p:cNvPr id="1668" name="Google Shape;1668;p243"/>
          <p:cNvSpPr txBox="1"/>
          <p:nvPr>
            <p:ph idx="1" type="body"/>
          </p:nvPr>
        </p:nvSpPr>
        <p:spPr>
          <a:xfrm>
            <a:off x="720000" y="1045375"/>
            <a:ext cx="7704000" cy="3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Network performance: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Latency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Packet loss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Device availability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Algorithm performance: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Minimization of water utilization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Minimization of response time of the overall system wrt leakages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Power consumption: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Energy consumption (Wh)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Energy efficiency (units of useful work/Wh)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Peak energy demand (W)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p244"/>
          <p:cNvSpPr txBox="1"/>
          <p:nvPr>
            <p:ph type="title"/>
          </p:nvPr>
        </p:nvSpPr>
        <p:spPr>
          <a:xfrm>
            <a:off x="720000" y="1458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0"/>
              <a:t>Thanks!</a:t>
            </a:r>
            <a:endParaRPr/>
          </a:p>
        </p:txBody>
      </p:sp>
      <p:sp>
        <p:nvSpPr>
          <p:cNvPr id="1674" name="Google Shape;1674;p244"/>
          <p:cNvSpPr txBox="1"/>
          <p:nvPr>
            <p:ph idx="1" type="subTitle"/>
          </p:nvPr>
        </p:nvSpPr>
        <p:spPr>
          <a:xfrm>
            <a:off x="720000" y="3374325"/>
            <a:ext cx="3081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1000"/>
              <a:t>CREDITS: This presentation template was created by Slidesgo, including icons by Flaticon, and infographics &amp; images by Freepik</a:t>
            </a:r>
            <a:endParaRPr sz="1000"/>
          </a:p>
        </p:txBody>
      </p:sp>
      <p:sp>
        <p:nvSpPr>
          <p:cNvPr id="1675" name="Google Shape;1675;p244"/>
          <p:cNvSpPr txBox="1"/>
          <p:nvPr/>
        </p:nvSpPr>
        <p:spPr>
          <a:xfrm>
            <a:off x="6164100" y="630000"/>
            <a:ext cx="233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2"/>
                </a:solidFill>
                <a:latin typeface="Lexend Deca ExtraLight"/>
                <a:ea typeface="Lexend Deca ExtraLight"/>
                <a:cs typeface="Lexend Deca ExtraLight"/>
                <a:sym typeface="Lexend Deca ExtraLight"/>
              </a:rPr>
              <a:t>INTERNET OF THINGS ALGORITHMS AND SERVICES</a:t>
            </a:r>
            <a:endParaRPr sz="900">
              <a:solidFill>
                <a:schemeClr val="dk2"/>
              </a:solidFill>
              <a:latin typeface="Lexend Deca ExtraLight"/>
              <a:ea typeface="Lexend Deca ExtraLight"/>
              <a:cs typeface="Lexend Deca ExtraLight"/>
              <a:sym typeface="Lexend Deca Extra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gribusiness Company Profile by Slidesgo">
  <a:themeElements>
    <a:clrScheme name="Simple Light">
      <a:dk1>
        <a:srgbClr val="3A6346"/>
      </a:dk1>
      <a:lt1>
        <a:srgbClr val="93C5A1"/>
      </a:lt1>
      <a:dk2>
        <a:srgbClr val="FFFFFF"/>
      </a:dk2>
      <a:lt2>
        <a:srgbClr val="0B2707"/>
      </a:lt2>
      <a:accent1>
        <a:srgbClr val="0A4B2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Agribusiness Company Profile by Slidesgo">
  <a:themeElements>
    <a:clrScheme name="Simple Light">
      <a:dk1>
        <a:srgbClr val="3A6346"/>
      </a:dk1>
      <a:lt1>
        <a:srgbClr val="93C5A1"/>
      </a:lt1>
      <a:dk2>
        <a:srgbClr val="FFFFFF"/>
      </a:dk2>
      <a:lt2>
        <a:srgbClr val="0B2707"/>
      </a:lt2>
      <a:accent1>
        <a:srgbClr val="0A4B2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gribusiness Company Profile by Slidesgo">
  <a:themeElements>
    <a:clrScheme name="Simple Light">
      <a:dk1>
        <a:srgbClr val="3A6346"/>
      </a:dk1>
      <a:lt1>
        <a:srgbClr val="93C5A1"/>
      </a:lt1>
      <a:dk2>
        <a:srgbClr val="FFFFFF"/>
      </a:dk2>
      <a:lt2>
        <a:srgbClr val="0B2707"/>
      </a:lt2>
      <a:accent1>
        <a:srgbClr val="0A4B2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gribusiness Company Profile by Slidesgo">
  <a:themeElements>
    <a:clrScheme name="Simple Light">
      <a:dk1>
        <a:srgbClr val="3A6346"/>
      </a:dk1>
      <a:lt1>
        <a:srgbClr val="93C5A1"/>
      </a:lt1>
      <a:dk2>
        <a:srgbClr val="FFFFFF"/>
      </a:dk2>
      <a:lt2>
        <a:srgbClr val="0B2707"/>
      </a:lt2>
      <a:accent1>
        <a:srgbClr val="0A4B2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Agribusiness Company Profile by Slidesgo">
  <a:themeElements>
    <a:clrScheme name="Simple Light">
      <a:dk1>
        <a:srgbClr val="3A6346"/>
      </a:dk1>
      <a:lt1>
        <a:srgbClr val="93C5A1"/>
      </a:lt1>
      <a:dk2>
        <a:srgbClr val="FFFFFF"/>
      </a:dk2>
      <a:lt2>
        <a:srgbClr val="0B2707"/>
      </a:lt2>
      <a:accent1>
        <a:srgbClr val="0A4B2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Agribusiness Company Profile by Slidesgo">
  <a:themeElements>
    <a:clrScheme name="Simple Light">
      <a:dk1>
        <a:srgbClr val="3A6346"/>
      </a:dk1>
      <a:lt1>
        <a:srgbClr val="93C5A1"/>
      </a:lt1>
      <a:dk2>
        <a:srgbClr val="FFFFFF"/>
      </a:dk2>
      <a:lt2>
        <a:srgbClr val="0B2707"/>
      </a:lt2>
      <a:accent1>
        <a:srgbClr val="0A4B2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Agribusiness Company Profile by Slidesgo">
  <a:themeElements>
    <a:clrScheme name="Simple Light">
      <a:dk1>
        <a:srgbClr val="3A6346"/>
      </a:dk1>
      <a:lt1>
        <a:srgbClr val="93C5A1"/>
      </a:lt1>
      <a:dk2>
        <a:srgbClr val="FFFFFF"/>
      </a:dk2>
      <a:lt2>
        <a:srgbClr val="0B2707"/>
      </a:lt2>
      <a:accent1>
        <a:srgbClr val="0A4B2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Agribusiness Company Profile by Slidesgo">
  <a:themeElements>
    <a:clrScheme name="Simple Light">
      <a:dk1>
        <a:srgbClr val="3A6346"/>
      </a:dk1>
      <a:lt1>
        <a:srgbClr val="93C5A1"/>
      </a:lt1>
      <a:dk2>
        <a:srgbClr val="FFFFFF"/>
      </a:dk2>
      <a:lt2>
        <a:srgbClr val="0B2707"/>
      </a:lt2>
      <a:accent1>
        <a:srgbClr val="0A4B2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